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74" r:id="rId2"/>
  </p:sldMasterIdLst>
  <p:notesMasterIdLst>
    <p:notesMasterId r:id="rId15"/>
  </p:notesMasterIdLst>
  <p:sldIdLst>
    <p:sldId id="257" r:id="rId3"/>
    <p:sldId id="271" r:id="rId4"/>
    <p:sldId id="290" r:id="rId5"/>
    <p:sldId id="291" r:id="rId6"/>
    <p:sldId id="292" r:id="rId7"/>
    <p:sldId id="293" r:id="rId8"/>
    <p:sldId id="294" r:id="rId9"/>
    <p:sldId id="295" r:id="rId10"/>
    <p:sldId id="296" r:id="rId11"/>
    <p:sldId id="297" r:id="rId12"/>
    <p:sldId id="298" r:id="rId13"/>
    <p:sldId id="29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00FF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5" d="100"/>
          <a:sy n="75" d="100"/>
        </p:scale>
        <p:origin x="-101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5808CB-A555-41AE-A369-0D7698FF9310}" type="datetimeFigureOut">
              <a:rPr lang="en-US" smtClean="0"/>
              <a:pPr/>
              <a:t>3/24/2010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9BD964-ADA3-4B54-B88C-EE740755B83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3/24/2010 12:19 AM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79BD964-ADA3-4B54-B88C-EE740755B830}"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79BD964-ADA3-4B54-B88C-EE740755B830}"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79BD964-ADA3-4B54-B88C-EE740755B830}" type="slidenum">
              <a:rPr lang="en-US" smtClean="0"/>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3/24/2010 12:19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79BD964-ADA3-4B54-B88C-EE740755B830}"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79BD964-ADA3-4B54-B88C-EE740755B830}"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79BD964-ADA3-4B54-B88C-EE740755B830}"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79BD964-ADA3-4B54-B88C-EE740755B830}"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79BD964-ADA3-4B54-B88C-EE740755B830}"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79BD964-ADA3-4B54-B88C-EE740755B830}"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79BD964-ADA3-4B54-B88C-EE740755B830}"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30251" y="1905002"/>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51" y="4344989"/>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4" name="Picture 3" descr="Swirl.png"/>
          <p:cNvPicPr>
            <a:picLocks noChangeAspect="1"/>
          </p:cNvPicPr>
          <p:nvPr userDrawn="1"/>
        </p:nvPicPr>
        <p:blipFill>
          <a:blip r:embed="rId3" cstate="print"/>
          <a:stretch>
            <a:fillRect/>
          </a:stretch>
        </p:blipFill>
        <p:spPr>
          <a:xfrm>
            <a:off x="0" y="912117"/>
            <a:ext cx="9144000" cy="3202683"/>
          </a:xfrm>
          <a:prstGeom prst="rect">
            <a:avLst/>
          </a:prstGeom>
        </p:spPr>
      </p:pic>
      <p:sp>
        <p:nvSpPr>
          <p:cNvPr id="5" name="Date Placeholder 3"/>
          <p:cNvSpPr>
            <a:spLocks noGrp="1"/>
          </p:cNvSpPr>
          <p:nvPr>
            <p:ph type="dt" sz="half" idx="2"/>
          </p:nvPr>
        </p:nvSpPr>
        <p:spPr>
          <a:xfrm>
            <a:off x="152400" y="6477000"/>
            <a:ext cx="990600" cy="288925"/>
          </a:xfrm>
          <a:prstGeom prst="rect">
            <a:avLst/>
          </a:prstGeom>
        </p:spPr>
        <p:txBody>
          <a:bodyPr vert="horz" lIns="91440" tIns="45720" rIns="91440" bIns="45720" rtlCol="0" anchor="ctr"/>
          <a:lstStyle>
            <a:lvl1pPr algn="l">
              <a:defRPr sz="1200">
                <a:solidFill>
                  <a:schemeClr val="tx1">
                    <a:tint val="75000"/>
                  </a:schemeClr>
                </a:solidFill>
              </a:defRPr>
            </a:lvl1pPr>
          </a:lstStyle>
          <a:p>
            <a:fld id="{8F754C8D-EC1B-4236-ABB9-B6DB566AB571}" type="datetime1">
              <a:rPr lang="en-US" smtClean="0"/>
              <a:pPr/>
              <a:t>3/24/2010</a:t>
            </a:fld>
            <a:endParaRPr lang="en-US" dirty="0"/>
          </a:p>
        </p:txBody>
      </p:sp>
      <p:sp>
        <p:nvSpPr>
          <p:cNvPr id="6" name="Footer Placeholder 4"/>
          <p:cNvSpPr>
            <a:spLocks noGrp="1"/>
          </p:cNvSpPr>
          <p:nvPr>
            <p:ph type="ftr" sz="quarter" idx="3"/>
          </p:nvPr>
        </p:nvSpPr>
        <p:spPr>
          <a:xfrm>
            <a:off x="1600200" y="6477000"/>
            <a:ext cx="6096000" cy="2889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Copyright © 2010 by Kangeyan Passoubady (Kangs)</a:t>
            </a:r>
            <a:endParaRPr lang="en-US" dirty="0"/>
          </a:p>
        </p:txBody>
      </p:sp>
      <p:sp>
        <p:nvSpPr>
          <p:cNvPr id="7" name="Slide Number Placeholder 5"/>
          <p:cNvSpPr>
            <a:spLocks noGrp="1"/>
          </p:cNvSpPr>
          <p:nvPr>
            <p:ph type="sldNum" sz="quarter" idx="4"/>
          </p:nvPr>
        </p:nvSpPr>
        <p:spPr>
          <a:xfrm>
            <a:off x="8001000" y="6477000"/>
            <a:ext cx="914400" cy="2889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C3FBF-B3AB-4E0A-B820-491B3EE0D7AD}" type="slidenum">
              <a:rPr lang="en-US" smtClean="0"/>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4"/>
            <a:ext cx="8382000" cy="2135969"/>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52400" y="6477000"/>
            <a:ext cx="990600" cy="288925"/>
          </a:xfrm>
          <a:prstGeom prst="rect">
            <a:avLst/>
          </a:prstGeom>
        </p:spPr>
        <p:txBody>
          <a:bodyPr vert="horz" lIns="91440" tIns="45720" rIns="91440" bIns="45720" rtlCol="0" anchor="ctr"/>
          <a:lstStyle>
            <a:lvl1pPr algn="l">
              <a:defRPr sz="1200">
                <a:solidFill>
                  <a:schemeClr val="tx1">
                    <a:tint val="75000"/>
                  </a:schemeClr>
                </a:solidFill>
              </a:defRPr>
            </a:lvl1pPr>
          </a:lstStyle>
          <a:p>
            <a:fld id="{1284D1C0-3176-44C1-9CCC-13EAF997A22F}" type="datetime1">
              <a:rPr lang="en-US" smtClean="0"/>
              <a:pPr/>
              <a:t>3/24/2010</a:t>
            </a:fld>
            <a:endParaRPr lang="en-US" dirty="0"/>
          </a:p>
        </p:txBody>
      </p:sp>
      <p:sp>
        <p:nvSpPr>
          <p:cNvPr id="5" name="Footer Placeholder 4"/>
          <p:cNvSpPr>
            <a:spLocks noGrp="1"/>
          </p:cNvSpPr>
          <p:nvPr>
            <p:ph type="ftr" sz="quarter" idx="3"/>
          </p:nvPr>
        </p:nvSpPr>
        <p:spPr>
          <a:xfrm>
            <a:off x="1600200" y="6477000"/>
            <a:ext cx="6096000" cy="2889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Copyright © 2010 by Kangeyan Passoubady (Kangs)</a:t>
            </a:r>
            <a:endParaRPr lang="en-US" dirty="0"/>
          </a:p>
        </p:txBody>
      </p:sp>
      <p:sp>
        <p:nvSpPr>
          <p:cNvPr id="7" name="Slide Number Placeholder 5"/>
          <p:cNvSpPr>
            <a:spLocks noGrp="1"/>
          </p:cNvSpPr>
          <p:nvPr>
            <p:ph type="sldNum" sz="quarter" idx="4"/>
          </p:nvPr>
        </p:nvSpPr>
        <p:spPr>
          <a:xfrm>
            <a:off x="8001000" y="6477000"/>
            <a:ext cx="914400" cy="2889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C3FBF-B3AB-4E0A-B820-491B3EE0D7AD}" type="slidenum">
              <a:rPr lang="en-US" smtClean="0"/>
              <a:pPr/>
              <a:t>‹#›</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4"/>
            <a:ext cx="8382000" cy="2135969"/>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1" y="6238876"/>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bg>
      <p:bgPr>
        <a:blipFill dpi="0" rotWithShape="1">
          <a:blip r:embed="rId2" cstate="print">
            <a:lum/>
          </a:blip>
          <a:srcRect/>
          <a:stretch>
            <a:fillRect t="-1000" b="-1000"/>
          </a:stretch>
        </a:blipFill>
        <a:effectLst/>
      </p:bgPr>
    </p:bg>
    <p:spTree>
      <p:nvGrpSpPr>
        <p:cNvPr id="1" name=""/>
        <p:cNvGrpSpPr/>
        <p:nvPr/>
      </p:nvGrpSpPr>
      <p:grpSpPr>
        <a:xfrm>
          <a:off x="0" y="0"/>
          <a:ext cx="0" cy="0"/>
          <a:chOff x="0" y="0"/>
          <a:chExt cx="0" cy="0"/>
        </a:xfrm>
      </p:grpSpPr>
      <p:pic>
        <p:nvPicPr>
          <p:cNvPr id="5" name="Picture 4" descr="Swirl.png"/>
          <p:cNvPicPr>
            <a:picLocks noChangeAspect="1"/>
          </p:cNvPicPr>
          <p:nvPr userDrawn="1"/>
        </p:nvPicPr>
        <p:blipFill>
          <a:blip r:embed="rId3" cstate="print"/>
          <a:stretch>
            <a:fillRect/>
          </a:stretch>
        </p:blipFill>
        <p:spPr>
          <a:xfrm>
            <a:off x="0" y="1143000"/>
            <a:ext cx="9144000" cy="3202683"/>
          </a:xfrm>
          <a:prstGeom prst="rect">
            <a:avLst/>
          </a:prstGeom>
        </p:spPr>
      </p:pic>
      <p:sp>
        <p:nvSpPr>
          <p:cNvPr id="2" name="Title 1"/>
          <p:cNvSpPr>
            <a:spLocks noGrp="1"/>
          </p:cNvSpPr>
          <p:nvPr>
            <p:ph type="ctrTitle"/>
          </p:nvPr>
        </p:nvSpPr>
        <p:spPr>
          <a:xfrm>
            <a:off x="1369219" y="649806"/>
            <a:ext cx="7043208" cy="1523495"/>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9"/>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49"/>
            <a:ext cx="7690114" cy="1384995"/>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
        <p:nvSpPr>
          <p:cNvPr id="6" name="Date Placeholder 3"/>
          <p:cNvSpPr>
            <a:spLocks noGrp="1"/>
          </p:cNvSpPr>
          <p:nvPr>
            <p:ph type="dt" sz="half" idx="2"/>
          </p:nvPr>
        </p:nvSpPr>
        <p:spPr>
          <a:xfrm>
            <a:off x="152400" y="6477000"/>
            <a:ext cx="990600" cy="288925"/>
          </a:xfrm>
          <a:prstGeom prst="rect">
            <a:avLst/>
          </a:prstGeom>
        </p:spPr>
        <p:txBody>
          <a:bodyPr vert="horz" lIns="91440" tIns="45720" rIns="91440" bIns="45720" rtlCol="0" anchor="ctr"/>
          <a:lstStyle>
            <a:lvl1pPr algn="l">
              <a:defRPr sz="1200">
                <a:solidFill>
                  <a:schemeClr val="tx1">
                    <a:tint val="75000"/>
                  </a:schemeClr>
                </a:solidFill>
              </a:defRPr>
            </a:lvl1pPr>
          </a:lstStyle>
          <a:p>
            <a:fld id="{06458D44-0395-4D8D-B68F-B80F0E86F8D5}" type="datetime1">
              <a:rPr lang="en-US" smtClean="0"/>
              <a:pPr/>
              <a:t>3/24/2010</a:t>
            </a:fld>
            <a:endParaRPr lang="en-US" dirty="0"/>
          </a:p>
        </p:txBody>
      </p:sp>
      <p:sp>
        <p:nvSpPr>
          <p:cNvPr id="8" name="Footer Placeholder 4"/>
          <p:cNvSpPr>
            <a:spLocks noGrp="1"/>
          </p:cNvSpPr>
          <p:nvPr>
            <p:ph type="ftr" sz="quarter" idx="3"/>
          </p:nvPr>
        </p:nvSpPr>
        <p:spPr>
          <a:xfrm>
            <a:off x="1600200" y="6477000"/>
            <a:ext cx="6096000" cy="2889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Copyright © 2010 by Kangeyan Passoubady (Kangs)</a:t>
            </a:r>
            <a:endParaRPr lang="en-US" dirty="0"/>
          </a:p>
        </p:txBody>
      </p:sp>
      <p:sp>
        <p:nvSpPr>
          <p:cNvPr id="9" name="Slide Number Placeholder 5"/>
          <p:cNvSpPr>
            <a:spLocks noGrp="1"/>
          </p:cNvSpPr>
          <p:nvPr>
            <p:ph type="sldNum" sz="quarter" idx="4"/>
          </p:nvPr>
        </p:nvSpPr>
        <p:spPr>
          <a:xfrm>
            <a:off x="8001000" y="6477000"/>
            <a:ext cx="914400" cy="2889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C3FBF-B3AB-4E0A-B820-491B3EE0D7AD}" type="slidenum">
              <a:rPr lang="en-US" smtClean="0"/>
              <a:pPr/>
              <a:t>‹#›</a:t>
            </a:fld>
            <a:endParaRPr lang="en-US"/>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1"/>
            <a:ext cx="8040688" cy="21082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52400" y="6477000"/>
            <a:ext cx="990600" cy="288925"/>
          </a:xfrm>
          <a:prstGeom prst="rect">
            <a:avLst/>
          </a:prstGeom>
        </p:spPr>
        <p:txBody>
          <a:bodyPr vert="horz" lIns="91440" tIns="45720" rIns="91440" bIns="45720" rtlCol="0" anchor="ctr"/>
          <a:lstStyle>
            <a:lvl1pPr algn="l">
              <a:defRPr sz="1200">
                <a:solidFill>
                  <a:schemeClr val="tx1">
                    <a:tint val="75000"/>
                  </a:schemeClr>
                </a:solidFill>
              </a:defRPr>
            </a:lvl1pPr>
          </a:lstStyle>
          <a:p>
            <a:fld id="{C895B191-6DCB-442C-86C6-9DAE56CD7D69}" type="datetime1">
              <a:rPr lang="en-US" smtClean="0"/>
              <a:pPr/>
              <a:t>3/24/2010</a:t>
            </a:fld>
            <a:endParaRPr lang="en-US" dirty="0"/>
          </a:p>
        </p:txBody>
      </p:sp>
      <p:sp>
        <p:nvSpPr>
          <p:cNvPr id="5" name="Footer Placeholder 4"/>
          <p:cNvSpPr>
            <a:spLocks noGrp="1"/>
          </p:cNvSpPr>
          <p:nvPr>
            <p:ph type="ftr" sz="quarter" idx="3"/>
          </p:nvPr>
        </p:nvSpPr>
        <p:spPr>
          <a:xfrm>
            <a:off x="1600200" y="6477000"/>
            <a:ext cx="6096000" cy="2889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Copyright © 2010 by Kangeyan Passoubady (Kangs)</a:t>
            </a:r>
            <a:endParaRPr lang="en-US" dirty="0"/>
          </a:p>
        </p:txBody>
      </p:sp>
      <p:sp>
        <p:nvSpPr>
          <p:cNvPr id="7" name="Slide Number Placeholder 5"/>
          <p:cNvSpPr>
            <a:spLocks noGrp="1"/>
          </p:cNvSpPr>
          <p:nvPr>
            <p:ph type="sldNum" sz="quarter" idx="4"/>
          </p:nvPr>
        </p:nvSpPr>
        <p:spPr>
          <a:xfrm>
            <a:off x="8001000" y="6477000"/>
            <a:ext cx="914400" cy="2889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C3FBF-B3AB-4E0A-B820-491B3EE0D7AD}" type="slidenum">
              <a:rPr lang="en-US" smtClean="0"/>
              <a:pPr/>
              <a:t>‹#›</a:t>
            </a:fld>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dpi="0" rotWithShape="1">
          <a:blip r:embed="rId2" cstate="print">
            <a:lum/>
          </a:blip>
          <a:srcRect/>
          <a:stretch>
            <a:fillRect t="-1000" b="-1000"/>
          </a:stretch>
        </a:blipFill>
        <a:effectLst/>
      </p:bgPr>
    </p:bg>
    <p:spTree>
      <p:nvGrpSpPr>
        <p:cNvPr id="1" name=""/>
        <p:cNvGrpSpPr/>
        <p:nvPr/>
      </p:nvGrpSpPr>
      <p:grpSpPr>
        <a:xfrm>
          <a:off x="0" y="0"/>
          <a:ext cx="0" cy="0"/>
          <a:chOff x="0" y="0"/>
          <a:chExt cx="0" cy="0"/>
        </a:xfrm>
      </p:grpSpPr>
      <p:pic>
        <p:nvPicPr>
          <p:cNvPr id="5" name="Picture 4" descr="Swirl.png"/>
          <p:cNvPicPr>
            <a:picLocks noChangeAspect="1"/>
          </p:cNvPicPr>
          <p:nvPr userDrawn="1"/>
        </p:nvPicPr>
        <p:blipFill>
          <a:blip r:embed="rId3" cstate="print"/>
          <a:stretch>
            <a:fillRect/>
          </a:stretch>
        </p:blipFill>
        <p:spPr>
          <a:xfrm>
            <a:off x="0" y="1143000"/>
            <a:ext cx="9144000" cy="3202683"/>
          </a:xfrm>
          <a:prstGeom prst="rect">
            <a:avLst/>
          </a:prstGeom>
        </p:spPr>
      </p:pic>
      <p:sp>
        <p:nvSpPr>
          <p:cNvPr id="2" name="Title 1"/>
          <p:cNvSpPr>
            <a:spLocks noGrp="1"/>
          </p:cNvSpPr>
          <p:nvPr>
            <p:ph type="ctrTitle"/>
          </p:nvPr>
        </p:nvSpPr>
        <p:spPr>
          <a:xfrm>
            <a:off x="1369219" y="649806"/>
            <a:ext cx="7043208" cy="1523495"/>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9"/>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49"/>
            <a:ext cx="7690114" cy="1384995"/>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135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52400" y="6477000"/>
            <a:ext cx="990600" cy="288925"/>
          </a:xfrm>
          <a:prstGeom prst="rect">
            <a:avLst/>
          </a:prstGeom>
        </p:spPr>
        <p:txBody>
          <a:bodyPr vert="horz" lIns="91440" tIns="45720" rIns="91440" bIns="45720" rtlCol="0" anchor="ctr"/>
          <a:lstStyle>
            <a:lvl1pPr algn="l">
              <a:defRPr sz="1200">
                <a:solidFill>
                  <a:schemeClr val="tx1">
                    <a:tint val="75000"/>
                  </a:schemeClr>
                </a:solidFill>
              </a:defRPr>
            </a:lvl1pPr>
          </a:lstStyle>
          <a:p>
            <a:fld id="{3951BEE0-CEE1-4859-9010-234D6829C5F6}" type="datetime1">
              <a:rPr lang="en-US" smtClean="0"/>
              <a:pPr/>
              <a:t>3/24/2010</a:t>
            </a:fld>
            <a:endParaRPr lang="en-US" dirty="0"/>
          </a:p>
        </p:txBody>
      </p:sp>
      <p:sp>
        <p:nvSpPr>
          <p:cNvPr id="5" name="Footer Placeholder 4"/>
          <p:cNvSpPr>
            <a:spLocks noGrp="1"/>
          </p:cNvSpPr>
          <p:nvPr>
            <p:ph type="ftr" sz="quarter" idx="3"/>
          </p:nvPr>
        </p:nvSpPr>
        <p:spPr>
          <a:xfrm>
            <a:off x="1600200" y="6477000"/>
            <a:ext cx="6096000" cy="2889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Copyright © 2010 by Kangeyan Passoubady (Kangs)</a:t>
            </a:r>
            <a:endParaRPr lang="en-US" dirty="0"/>
          </a:p>
        </p:txBody>
      </p:sp>
      <p:sp>
        <p:nvSpPr>
          <p:cNvPr id="7" name="Slide Number Placeholder 5"/>
          <p:cNvSpPr>
            <a:spLocks noGrp="1"/>
          </p:cNvSpPr>
          <p:nvPr>
            <p:ph type="sldNum" sz="quarter" idx="4"/>
          </p:nvPr>
        </p:nvSpPr>
        <p:spPr>
          <a:xfrm>
            <a:off x="8001000" y="6477000"/>
            <a:ext cx="914400" cy="2889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C3FBF-B3AB-4E0A-B820-491B3EE0D7AD}" type="slidenum">
              <a:rPr lang="en-US" smtClean="0"/>
              <a:pPr/>
              <a:t>‹#›</a:t>
            </a:fld>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135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52400" y="6477000"/>
            <a:ext cx="990600" cy="288925"/>
          </a:xfrm>
          <a:prstGeom prst="rect">
            <a:avLst/>
          </a:prstGeom>
        </p:spPr>
        <p:txBody>
          <a:bodyPr vert="horz" lIns="91440" tIns="45720" rIns="91440" bIns="45720" rtlCol="0" anchor="ctr"/>
          <a:lstStyle>
            <a:lvl1pPr algn="l">
              <a:defRPr sz="1200">
                <a:solidFill>
                  <a:schemeClr val="tx1">
                    <a:tint val="75000"/>
                  </a:schemeClr>
                </a:solidFill>
              </a:defRPr>
            </a:lvl1pPr>
          </a:lstStyle>
          <a:p>
            <a:fld id="{70E374C3-DA6B-43AE-A99E-531DD38231A1}" type="datetime1">
              <a:rPr lang="en-US" smtClean="0"/>
              <a:pPr/>
              <a:t>3/24/2010</a:t>
            </a:fld>
            <a:endParaRPr lang="en-US" dirty="0"/>
          </a:p>
        </p:txBody>
      </p:sp>
      <p:sp>
        <p:nvSpPr>
          <p:cNvPr id="5" name="Footer Placeholder 4"/>
          <p:cNvSpPr>
            <a:spLocks noGrp="1"/>
          </p:cNvSpPr>
          <p:nvPr>
            <p:ph type="ftr" sz="quarter" idx="3"/>
          </p:nvPr>
        </p:nvSpPr>
        <p:spPr>
          <a:xfrm>
            <a:off x="1600200" y="6477000"/>
            <a:ext cx="6096000" cy="2889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Copyright © 2010 by Kangeyan Passoubady (Kangs)</a:t>
            </a:r>
            <a:endParaRPr lang="en-US" dirty="0"/>
          </a:p>
        </p:txBody>
      </p:sp>
      <p:sp>
        <p:nvSpPr>
          <p:cNvPr id="6" name="Slide Number Placeholder 5"/>
          <p:cNvSpPr>
            <a:spLocks noGrp="1"/>
          </p:cNvSpPr>
          <p:nvPr>
            <p:ph type="sldNum" sz="quarter" idx="4"/>
          </p:nvPr>
        </p:nvSpPr>
        <p:spPr>
          <a:xfrm>
            <a:off x="8001000" y="6477000"/>
            <a:ext cx="914400" cy="2889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C3FBF-B3AB-4E0A-B820-491B3EE0D7AD}" type="slidenum">
              <a:rPr lang="en-US" smtClean="0"/>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a:xfrm>
            <a:off x="152400" y="6477000"/>
            <a:ext cx="990600" cy="288925"/>
          </a:xfrm>
          <a:prstGeom prst="rect">
            <a:avLst/>
          </a:prstGeom>
        </p:spPr>
        <p:txBody>
          <a:bodyPr vert="horz" lIns="91440" tIns="45720" rIns="91440" bIns="45720" rtlCol="0" anchor="ctr"/>
          <a:lstStyle>
            <a:lvl1pPr algn="l">
              <a:defRPr sz="1200">
                <a:solidFill>
                  <a:schemeClr val="tx1">
                    <a:tint val="75000"/>
                  </a:schemeClr>
                </a:solidFill>
              </a:defRPr>
            </a:lvl1pPr>
          </a:lstStyle>
          <a:p>
            <a:fld id="{C1A550E7-D3F4-4D70-AF58-9227F8233364}" type="datetime1">
              <a:rPr lang="en-US" smtClean="0"/>
              <a:pPr/>
              <a:t>3/24/2010</a:t>
            </a:fld>
            <a:endParaRPr lang="en-US" dirty="0"/>
          </a:p>
        </p:txBody>
      </p:sp>
      <p:sp>
        <p:nvSpPr>
          <p:cNvPr id="6" name="Footer Placeholder 4"/>
          <p:cNvSpPr>
            <a:spLocks noGrp="1"/>
          </p:cNvSpPr>
          <p:nvPr>
            <p:ph type="ftr" sz="quarter" idx="3"/>
          </p:nvPr>
        </p:nvSpPr>
        <p:spPr>
          <a:xfrm>
            <a:off x="1600200" y="6477000"/>
            <a:ext cx="6096000" cy="2889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Copyright © 2010 by Kangeyan Passoubady (Kangs)</a:t>
            </a:r>
            <a:endParaRPr lang="en-US" dirty="0"/>
          </a:p>
        </p:txBody>
      </p:sp>
      <p:sp>
        <p:nvSpPr>
          <p:cNvPr id="7" name="Slide Number Placeholder 5"/>
          <p:cNvSpPr>
            <a:spLocks noGrp="1"/>
          </p:cNvSpPr>
          <p:nvPr>
            <p:ph type="sldNum" sz="quarter" idx="4"/>
          </p:nvPr>
        </p:nvSpPr>
        <p:spPr>
          <a:xfrm>
            <a:off x="8001000" y="6477000"/>
            <a:ext cx="914400" cy="2889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C3FBF-B3AB-4E0A-B820-491B3EE0D7AD}" type="slidenum">
              <a:rPr lang="en-US" smtClean="0"/>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757804"/>
            <a:ext cx="4114800"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3" y="1757804"/>
            <a:ext cx="4117019"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2"/>
          </p:nvPr>
        </p:nvSpPr>
        <p:spPr>
          <a:xfrm>
            <a:off x="152400" y="6477000"/>
            <a:ext cx="990600" cy="288925"/>
          </a:xfrm>
          <a:prstGeom prst="rect">
            <a:avLst/>
          </a:prstGeom>
        </p:spPr>
        <p:txBody>
          <a:bodyPr vert="horz" lIns="91440" tIns="45720" rIns="91440" bIns="45720" rtlCol="0" anchor="ctr"/>
          <a:lstStyle>
            <a:lvl1pPr algn="l">
              <a:defRPr sz="1200">
                <a:solidFill>
                  <a:schemeClr val="tx1">
                    <a:tint val="75000"/>
                  </a:schemeClr>
                </a:solidFill>
              </a:defRPr>
            </a:lvl1pPr>
          </a:lstStyle>
          <a:p>
            <a:fld id="{2E77A723-2CA6-470A-8829-71AFC74615B9}" type="datetime1">
              <a:rPr lang="en-US" smtClean="0"/>
              <a:pPr/>
              <a:t>3/24/2010</a:t>
            </a:fld>
            <a:endParaRPr lang="en-US" dirty="0"/>
          </a:p>
        </p:txBody>
      </p:sp>
      <p:sp>
        <p:nvSpPr>
          <p:cNvPr id="4" name="Footer Placeholder 4"/>
          <p:cNvSpPr>
            <a:spLocks noGrp="1"/>
          </p:cNvSpPr>
          <p:nvPr>
            <p:ph type="ftr" sz="quarter" idx="3"/>
          </p:nvPr>
        </p:nvSpPr>
        <p:spPr>
          <a:xfrm>
            <a:off x="1600200" y="6477000"/>
            <a:ext cx="6096000" cy="2889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Copyright © 2010 by Kangeyan Passoubady (Kangs)</a:t>
            </a:r>
            <a:endParaRPr lang="en-US" dirty="0"/>
          </a:p>
        </p:txBody>
      </p:sp>
      <p:sp>
        <p:nvSpPr>
          <p:cNvPr id="5" name="Slide Number Placeholder 5"/>
          <p:cNvSpPr>
            <a:spLocks noGrp="1"/>
          </p:cNvSpPr>
          <p:nvPr>
            <p:ph type="sldNum" sz="quarter" idx="4"/>
          </p:nvPr>
        </p:nvSpPr>
        <p:spPr>
          <a:xfrm>
            <a:off x="8001000" y="6477000"/>
            <a:ext cx="914400" cy="2889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C3FBF-B3AB-4E0A-B820-491B3EE0D7AD}" type="slidenum">
              <a:rPr lang="en-US" smtClean="0"/>
              <a:pPr/>
              <a:t>‹#›</a:t>
            </a:fld>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2"/>
          </p:nvPr>
        </p:nvSpPr>
        <p:spPr>
          <a:xfrm>
            <a:off x="152400" y="6477000"/>
            <a:ext cx="990600" cy="288925"/>
          </a:xfrm>
          <a:prstGeom prst="rect">
            <a:avLst/>
          </a:prstGeom>
        </p:spPr>
        <p:txBody>
          <a:bodyPr vert="horz" lIns="91440" tIns="45720" rIns="91440" bIns="45720" rtlCol="0" anchor="ctr"/>
          <a:lstStyle>
            <a:lvl1pPr algn="l">
              <a:defRPr sz="1200">
                <a:solidFill>
                  <a:schemeClr val="tx1">
                    <a:tint val="75000"/>
                  </a:schemeClr>
                </a:solidFill>
              </a:defRPr>
            </a:lvl1pPr>
          </a:lstStyle>
          <a:p>
            <a:fld id="{2C531200-7F68-42A7-93CC-8BFB66D6CB8C}" type="datetime1">
              <a:rPr lang="en-US" smtClean="0"/>
              <a:pPr/>
              <a:t>3/24/2010</a:t>
            </a:fld>
            <a:endParaRPr lang="en-US" dirty="0"/>
          </a:p>
        </p:txBody>
      </p:sp>
      <p:sp>
        <p:nvSpPr>
          <p:cNvPr id="3" name="Footer Placeholder 4"/>
          <p:cNvSpPr>
            <a:spLocks noGrp="1"/>
          </p:cNvSpPr>
          <p:nvPr>
            <p:ph type="ftr" sz="quarter" idx="3"/>
          </p:nvPr>
        </p:nvSpPr>
        <p:spPr>
          <a:xfrm>
            <a:off x="1600200" y="6477000"/>
            <a:ext cx="6096000" cy="2889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Copyright © 2010 by Kangeyan Passoubady (Kangs)</a:t>
            </a:r>
            <a:endParaRPr lang="en-US" dirty="0"/>
          </a:p>
        </p:txBody>
      </p:sp>
      <p:sp>
        <p:nvSpPr>
          <p:cNvPr id="4" name="Slide Number Placeholder 5"/>
          <p:cNvSpPr>
            <a:spLocks noGrp="1"/>
          </p:cNvSpPr>
          <p:nvPr>
            <p:ph type="sldNum" sz="quarter" idx="4"/>
          </p:nvPr>
        </p:nvSpPr>
        <p:spPr>
          <a:xfrm>
            <a:off x="8001000" y="6477000"/>
            <a:ext cx="914400" cy="2889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C3FBF-B3AB-4E0A-B820-491B3EE0D7AD}" type="slidenum">
              <a:rPr lang="en-US" smtClean="0"/>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ltGray">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Date Placeholder 3"/>
          <p:cNvSpPr>
            <a:spLocks noGrp="1"/>
          </p:cNvSpPr>
          <p:nvPr>
            <p:ph type="dt" sz="half" idx="2"/>
          </p:nvPr>
        </p:nvSpPr>
        <p:spPr>
          <a:xfrm>
            <a:off x="152400" y="6477000"/>
            <a:ext cx="990600" cy="288925"/>
          </a:xfrm>
          <a:prstGeom prst="rect">
            <a:avLst/>
          </a:prstGeom>
        </p:spPr>
        <p:txBody>
          <a:bodyPr vert="horz" lIns="91440" tIns="45720" rIns="91440" bIns="45720" rtlCol="0" anchor="ctr"/>
          <a:lstStyle>
            <a:lvl1pPr algn="l">
              <a:defRPr sz="1200">
                <a:solidFill>
                  <a:schemeClr val="tx1">
                    <a:tint val="75000"/>
                  </a:schemeClr>
                </a:solidFill>
              </a:defRPr>
            </a:lvl1pPr>
          </a:lstStyle>
          <a:p>
            <a:fld id="{5E6CC89D-EDAA-4371-844B-38A1ED0DEFE4}" type="datetime1">
              <a:rPr lang="en-US" smtClean="0"/>
              <a:pPr/>
              <a:t>3/24/2010</a:t>
            </a:fld>
            <a:endParaRPr lang="en-US" dirty="0"/>
          </a:p>
        </p:txBody>
      </p:sp>
      <p:sp>
        <p:nvSpPr>
          <p:cNvPr id="3" name="Footer Placeholder 4"/>
          <p:cNvSpPr>
            <a:spLocks noGrp="1"/>
          </p:cNvSpPr>
          <p:nvPr>
            <p:ph type="ftr" sz="quarter" idx="3"/>
          </p:nvPr>
        </p:nvSpPr>
        <p:spPr>
          <a:xfrm>
            <a:off x="1600200" y="6477000"/>
            <a:ext cx="6096000" cy="2889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Copyright © 2010 by Kangeyan Passoubady (Kangs)</a:t>
            </a:r>
            <a:endParaRPr lang="en-US" dirty="0"/>
          </a:p>
        </p:txBody>
      </p:sp>
      <p:sp>
        <p:nvSpPr>
          <p:cNvPr id="4" name="Slide Number Placeholder 5"/>
          <p:cNvSpPr>
            <a:spLocks noGrp="1"/>
          </p:cNvSpPr>
          <p:nvPr>
            <p:ph type="sldNum" sz="quarter" idx="4"/>
          </p:nvPr>
        </p:nvSpPr>
        <p:spPr>
          <a:xfrm>
            <a:off x="8001000" y="6477000"/>
            <a:ext cx="914400" cy="2889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C3FBF-B3AB-4E0A-B820-491B3EE0D7AD}" type="slidenum">
              <a:rPr lang="en-US" smtClean="0"/>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9"/>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6"/>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52400" y="6477000"/>
            <a:ext cx="990600" cy="288925"/>
          </a:xfrm>
          <a:prstGeom prst="rect">
            <a:avLst/>
          </a:prstGeom>
        </p:spPr>
        <p:txBody>
          <a:bodyPr vert="horz" lIns="91440" tIns="45720" rIns="91440" bIns="45720" rtlCol="0" anchor="ctr"/>
          <a:lstStyle>
            <a:lvl1pPr algn="l">
              <a:defRPr sz="1200">
                <a:solidFill>
                  <a:schemeClr val="tx1">
                    <a:tint val="75000"/>
                  </a:schemeClr>
                </a:solidFill>
              </a:defRPr>
            </a:lvl1pPr>
          </a:lstStyle>
          <a:p>
            <a:fld id="{541A9025-C507-4FBF-B746-609D81094A50}" type="datetime1">
              <a:rPr lang="en-US" smtClean="0"/>
              <a:pPr/>
              <a:t>3/24/2010</a:t>
            </a:fld>
            <a:endParaRPr lang="en-US" dirty="0"/>
          </a:p>
        </p:txBody>
      </p:sp>
      <p:sp>
        <p:nvSpPr>
          <p:cNvPr id="5" name="Footer Placeholder 4"/>
          <p:cNvSpPr>
            <a:spLocks noGrp="1"/>
          </p:cNvSpPr>
          <p:nvPr>
            <p:ph type="ftr" sz="quarter" idx="3"/>
          </p:nvPr>
        </p:nvSpPr>
        <p:spPr>
          <a:xfrm>
            <a:off x="1600200" y="6477000"/>
            <a:ext cx="6096000" cy="2889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Copyright © 2010 by Kangeyan Passoubady (Kangs)</a:t>
            </a:r>
            <a:endParaRPr lang="en-US" dirty="0"/>
          </a:p>
        </p:txBody>
      </p:sp>
      <p:sp>
        <p:nvSpPr>
          <p:cNvPr id="6" name="Slide Number Placeholder 5"/>
          <p:cNvSpPr>
            <a:spLocks noGrp="1"/>
          </p:cNvSpPr>
          <p:nvPr>
            <p:ph type="sldNum" sz="quarter" idx="4"/>
          </p:nvPr>
        </p:nvSpPr>
        <p:spPr>
          <a:xfrm>
            <a:off x="8001000" y="6477000"/>
            <a:ext cx="914400" cy="2889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C3FBF-B3AB-4E0A-B820-491B3EE0D7AD}"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hf hdr="0"/>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5"/>
          </a:xfrm>
          <a:prstGeom prst="rect">
            <a:avLst/>
          </a:prstGeom>
        </p:spPr>
      </p:pic>
      <p:sp>
        <p:nvSpPr>
          <p:cNvPr id="2" name="Title Placeholder 1"/>
          <p:cNvSpPr>
            <a:spLocks noGrp="1"/>
          </p:cNvSpPr>
          <p:nvPr>
            <p:ph type="title"/>
          </p:nvPr>
        </p:nvSpPr>
        <p:spPr>
          <a:xfrm>
            <a:off x="381000" y="230189"/>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1"/>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2"/>
          </p:nvPr>
        </p:nvSpPr>
        <p:spPr>
          <a:xfrm>
            <a:off x="152400" y="6477000"/>
            <a:ext cx="990600" cy="288925"/>
          </a:xfrm>
          <a:prstGeom prst="rect">
            <a:avLst/>
          </a:prstGeom>
        </p:spPr>
        <p:txBody>
          <a:bodyPr vert="horz" lIns="91440" tIns="45720" rIns="91440" bIns="45720" rtlCol="0" anchor="ctr"/>
          <a:lstStyle>
            <a:lvl1pPr algn="l">
              <a:defRPr sz="1200">
                <a:solidFill>
                  <a:schemeClr val="tx1">
                    <a:tint val="75000"/>
                  </a:schemeClr>
                </a:solidFill>
              </a:defRPr>
            </a:lvl1pPr>
          </a:lstStyle>
          <a:p>
            <a:fld id="{E2963E37-5A3B-4519-9EA3-53726CDA7F05}" type="datetime1">
              <a:rPr lang="en-US" smtClean="0"/>
              <a:pPr/>
              <a:t>3/24/2010</a:t>
            </a:fld>
            <a:endParaRPr lang="en-US" dirty="0"/>
          </a:p>
        </p:txBody>
      </p:sp>
      <p:sp>
        <p:nvSpPr>
          <p:cNvPr id="6" name="Footer Placeholder 4"/>
          <p:cNvSpPr>
            <a:spLocks noGrp="1"/>
          </p:cNvSpPr>
          <p:nvPr>
            <p:ph type="ftr" sz="quarter" idx="3"/>
          </p:nvPr>
        </p:nvSpPr>
        <p:spPr>
          <a:xfrm>
            <a:off x="1600200" y="6477000"/>
            <a:ext cx="6096000" cy="2889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Copyright © 2010 by Kangeyan Passoubady (Kangs)</a:t>
            </a:r>
            <a:endParaRPr lang="en-US" dirty="0"/>
          </a:p>
        </p:txBody>
      </p:sp>
      <p:sp>
        <p:nvSpPr>
          <p:cNvPr id="7" name="Slide Number Placeholder 5"/>
          <p:cNvSpPr>
            <a:spLocks noGrp="1"/>
          </p:cNvSpPr>
          <p:nvPr>
            <p:ph type="sldNum" sz="quarter" idx="4"/>
          </p:nvPr>
        </p:nvSpPr>
        <p:spPr>
          <a:xfrm>
            <a:off x="8001000" y="6477000"/>
            <a:ext cx="914400" cy="2889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C3FBF-B3AB-4E0A-B820-491B3EE0D7A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hf hdr="0"/>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kavinschoo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905003"/>
            <a:ext cx="8534400" cy="761998"/>
          </a:xfrm>
        </p:spPr>
        <p:txBody>
          <a:bodyPr/>
          <a:lstStyle/>
          <a:p>
            <a:pPr algn="ctr"/>
            <a:r>
              <a:rPr lang="en-US" sz="7200" dirty="0" smtClean="0"/>
              <a:t>Selenium Automation using Java</a:t>
            </a:r>
            <a:endParaRPr lang="en-US" sz="7200" dirty="0"/>
          </a:p>
        </p:txBody>
      </p:sp>
      <p:sp>
        <p:nvSpPr>
          <p:cNvPr id="4" name="Date Placeholder 3"/>
          <p:cNvSpPr>
            <a:spLocks noGrp="1"/>
          </p:cNvSpPr>
          <p:nvPr>
            <p:ph type="dt" sz="half" idx="2"/>
          </p:nvPr>
        </p:nvSpPr>
        <p:spPr/>
        <p:txBody>
          <a:bodyPr/>
          <a:lstStyle/>
          <a:p>
            <a:fld id="{BCFEF39C-8F17-45BB-ABE7-F72537A31B79}" type="datetime1">
              <a:rPr lang="en-US" smtClean="0"/>
              <a:pPr/>
              <a:t>3/24/2010</a:t>
            </a:fld>
            <a:endParaRPr lang="en-US" dirty="0"/>
          </a:p>
        </p:txBody>
      </p:sp>
      <p:sp>
        <p:nvSpPr>
          <p:cNvPr id="5" name="Slide Number Placeholder 4"/>
          <p:cNvSpPr>
            <a:spLocks noGrp="1"/>
          </p:cNvSpPr>
          <p:nvPr>
            <p:ph type="sldNum" sz="quarter" idx="4"/>
          </p:nvPr>
        </p:nvSpPr>
        <p:spPr/>
        <p:txBody>
          <a:bodyPr/>
          <a:lstStyle/>
          <a:p>
            <a:fld id="{FF7C3FBF-B3AB-4E0A-B820-491B3EE0D7AD}" type="slidenum">
              <a:rPr lang="en-US" smtClean="0"/>
              <a:pPr/>
              <a:t>1</a:t>
            </a:fld>
            <a:endParaRPr lang="en-US" dirty="0"/>
          </a:p>
        </p:txBody>
      </p:sp>
      <p:sp>
        <p:nvSpPr>
          <p:cNvPr id="6" name="Footer Placeholder 5"/>
          <p:cNvSpPr>
            <a:spLocks noGrp="1"/>
          </p:cNvSpPr>
          <p:nvPr>
            <p:ph type="ftr" sz="quarter" idx="3"/>
          </p:nvPr>
        </p:nvSpPr>
        <p:spPr/>
        <p:txBody>
          <a:bodyPr/>
          <a:lstStyle/>
          <a:p>
            <a:r>
              <a:rPr lang="en-US" dirty="0" smtClean="0"/>
              <a:t>Copyright © 2010 by Kangeyan Passoubady (Kangs)</a:t>
            </a:r>
            <a:endParaRPr lang="en-US" dirty="0"/>
          </a:p>
        </p:txBody>
      </p:sp>
      <p:pic>
        <p:nvPicPr>
          <p:cNvPr id="7" name="Picture 6" descr="logo_school_small.png">
            <a:hlinkClick r:id="rId3"/>
          </p:cNvPr>
          <p:cNvPicPr>
            <a:picLocks noChangeAspect="1"/>
          </p:cNvPicPr>
          <p:nvPr/>
        </p:nvPicPr>
        <p:blipFill>
          <a:blip r:embed="rId4" cstate="print"/>
          <a:stretch>
            <a:fillRect/>
          </a:stretch>
        </p:blipFill>
        <p:spPr>
          <a:xfrm>
            <a:off x="76200" y="76200"/>
            <a:ext cx="2628572" cy="111428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0" y="5830014"/>
            <a:ext cx="9144000" cy="646986"/>
          </a:xfrm>
          <a:prstGeom prst="roundRect">
            <a:avLst/>
          </a:prstGeom>
        </p:spPr>
        <p:style>
          <a:lnRef idx="0">
            <a:schemeClr val="accent2"/>
          </a:lnRef>
          <a:fillRef idx="1003">
            <a:schemeClr val="dk2"/>
          </a:fillRef>
          <a:effectRef idx="3">
            <a:schemeClr val="accent2"/>
          </a:effectRef>
          <a:fontRef idx="minor">
            <a:schemeClr val="lt1"/>
          </a:fontRef>
        </p:style>
        <p:txBody>
          <a:bodyPr wrap="square" rtlCol="0">
            <a:spAutoFit/>
          </a:bodyPr>
          <a:lstStyle/>
          <a:p>
            <a:pPr algn="ctr"/>
            <a:r>
              <a:rPr lang="en-US" sz="3200" dirty="0" smtClean="0">
                <a:ln w="18415" cmpd="sng">
                  <a:solidFill>
                    <a:srgbClr val="FFFFFF"/>
                  </a:solidFill>
                  <a:prstDash val="solid"/>
                </a:ln>
                <a:solidFill>
                  <a:srgbClr val="FFFFFF"/>
                </a:solidFill>
                <a:effectLst>
                  <a:outerShdw blurRad="63500" dir="3600000" algn="tl" rotWithShape="0">
                    <a:srgbClr val="000000">
                      <a:alpha val="70000"/>
                    </a:srgbClr>
                  </a:outerShdw>
                  <a:reflection blurRad="6350" stA="55000" endA="300" endPos="45500" dir="5400000" sy="-100000" algn="bl" rotWithShape="0"/>
                </a:effectLst>
              </a:rPr>
              <a:t>Kangeyan Passoubady (Kangs)</a:t>
            </a:r>
          </a:p>
        </p:txBody>
      </p:sp>
      <p:sp>
        <p:nvSpPr>
          <p:cNvPr id="10" name="Subtitle 9"/>
          <p:cNvSpPr>
            <a:spLocks noGrp="1"/>
          </p:cNvSpPr>
          <p:nvPr>
            <p:ph type="subTitle" idx="1"/>
          </p:nvPr>
        </p:nvSpPr>
        <p:spPr>
          <a:xfrm>
            <a:off x="6248400" y="6553200"/>
            <a:ext cx="2057400" cy="304800"/>
          </a:xfrm>
        </p:spPr>
        <p:txBody>
          <a:bodyPr/>
          <a:lstStyle/>
          <a:p>
            <a:r>
              <a:rPr lang="en-US" sz="1200" dirty="0" smtClean="0">
                <a:hlinkClick r:id="rId3"/>
              </a:rPr>
              <a:t>http://www.kavinschool.com</a:t>
            </a:r>
            <a:endParaRPr lang="en-US" sz="1200"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9"/>
            <a:ext cx="4343400" cy="664797"/>
          </a:xfrm>
        </p:spPr>
        <p:txBody>
          <a:bodyPr/>
          <a:lstStyle/>
          <a:p>
            <a:r>
              <a:rPr lang="en-US" dirty="0" smtClean="0"/>
              <a:t>Course Contents</a:t>
            </a:r>
            <a:endParaRPr lang="en-US" dirty="0"/>
          </a:p>
        </p:txBody>
      </p:sp>
      <p:sp>
        <p:nvSpPr>
          <p:cNvPr id="3" name="Content Placeholder 2"/>
          <p:cNvSpPr>
            <a:spLocks noGrp="1"/>
          </p:cNvSpPr>
          <p:nvPr>
            <p:ph idx="1"/>
          </p:nvPr>
        </p:nvSpPr>
        <p:spPr>
          <a:xfrm>
            <a:off x="381000" y="990600"/>
            <a:ext cx="8382000" cy="2843855"/>
          </a:xfrm>
        </p:spPr>
        <p:txBody>
          <a:bodyPr/>
          <a:lstStyle/>
          <a:p>
            <a:r>
              <a:rPr lang="en-US" sz="4400" dirty="0" err="1" smtClean="0"/>
              <a:t>TestNG</a:t>
            </a:r>
            <a:r>
              <a:rPr lang="en-US" sz="4400" dirty="0" smtClean="0"/>
              <a:t> </a:t>
            </a:r>
            <a:r>
              <a:rPr lang="en-US" sz="4400" dirty="0" smtClean="0"/>
              <a:t>Concepts</a:t>
            </a:r>
          </a:p>
          <a:p>
            <a:r>
              <a:rPr lang="en-US" sz="4400" dirty="0" err="1" smtClean="0"/>
              <a:t>TestNG</a:t>
            </a:r>
            <a:r>
              <a:rPr lang="en-US" sz="4400" dirty="0" smtClean="0"/>
              <a:t> Parameters</a:t>
            </a:r>
          </a:p>
          <a:p>
            <a:r>
              <a:rPr lang="en-US" sz="4400" dirty="0" err="1" smtClean="0"/>
              <a:t>TestNG</a:t>
            </a:r>
            <a:r>
              <a:rPr lang="en-US" sz="4400" dirty="0" smtClean="0"/>
              <a:t> Data Providers</a:t>
            </a:r>
          </a:p>
          <a:p>
            <a:endParaRPr lang="en-US" sz="4400" dirty="0" smtClean="0"/>
          </a:p>
        </p:txBody>
      </p:sp>
      <p:sp>
        <p:nvSpPr>
          <p:cNvPr id="4" name="Date Placeholder 3"/>
          <p:cNvSpPr>
            <a:spLocks noGrp="1"/>
          </p:cNvSpPr>
          <p:nvPr>
            <p:ph type="dt" sz="half" idx="2"/>
          </p:nvPr>
        </p:nvSpPr>
        <p:spPr/>
        <p:txBody>
          <a:bodyPr/>
          <a:lstStyle/>
          <a:p>
            <a:fld id="{70E374C3-DA6B-43AE-A99E-531DD38231A1}" type="datetime1">
              <a:rPr lang="en-US" smtClean="0"/>
              <a:pPr/>
              <a:t>3/24/2010</a:t>
            </a:fld>
            <a:endParaRPr lang="en-US" dirty="0"/>
          </a:p>
        </p:txBody>
      </p:sp>
      <p:sp>
        <p:nvSpPr>
          <p:cNvPr id="5" name="Footer Placeholder 4"/>
          <p:cNvSpPr>
            <a:spLocks noGrp="1"/>
          </p:cNvSpPr>
          <p:nvPr>
            <p:ph type="ftr" sz="quarter" idx="3"/>
          </p:nvPr>
        </p:nvSpPr>
        <p:spPr/>
        <p:txBody>
          <a:bodyPr/>
          <a:lstStyle/>
          <a:p>
            <a:r>
              <a:rPr lang="en-US" dirty="0" smtClean="0"/>
              <a:t>Copyright © 2010 by Kangeyan Passoubady (Kangs)</a:t>
            </a:r>
            <a:endParaRPr lang="en-US" dirty="0"/>
          </a:p>
        </p:txBody>
      </p:sp>
      <p:sp>
        <p:nvSpPr>
          <p:cNvPr id="6" name="Slide Number Placeholder 5"/>
          <p:cNvSpPr>
            <a:spLocks noGrp="1"/>
          </p:cNvSpPr>
          <p:nvPr>
            <p:ph type="sldNum" sz="quarter" idx="4"/>
          </p:nvPr>
        </p:nvSpPr>
        <p:spPr/>
        <p:txBody>
          <a:bodyPr/>
          <a:lstStyle/>
          <a:p>
            <a:fld id="{FF7C3FBF-B3AB-4E0A-B820-491B3EE0D7AD}" type="slidenum">
              <a:rPr lang="en-US" smtClean="0"/>
              <a:pPr/>
              <a:t>10</a:t>
            </a:fld>
            <a:endParaRPr lang="en-US"/>
          </a:p>
        </p:txBody>
      </p:sp>
      <p:sp>
        <p:nvSpPr>
          <p:cNvPr id="10" name="Oval 9"/>
          <p:cNvSpPr/>
          <p:nvPr/>
        </p:nvSpPr>
        <p:spPr bwMode="auto">
          <a:xfrm>
            <a:off x="7086600" y="228600"/>
            <a:ext cx="1752600" cy="685800"/>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Week 8</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9"/>
            <a:ext cx="4343400" cy="664797"/>
          </a:xfrm>
        </p:spPr>
        <p:txBody>
          <a:bodyPr/>
          <a:lstStyle/>
          <a:p>
            <a:r>
              <a:rPr lang="en-US" dirty="0" smtClean="0"/>
              <a:t>Course Contents</a:t>
            </a:r>
            <a:endParaRPr lang="en-US" dirty="0"/>
          </a:p>
        </p:txBody>
      </p:sp>
      <p:sp>
        <p:nvSpPr>
          <p:cNvPr id="3" name="Content Placeholder 2"/>
          <p:cNvSpPr>
            <a:spLocks noGrp="1"/>
          </p:cNvSpPr>
          <p:nvPr>
            <p:ph idx="1"/>
          </p:nvPr>
        </p:nvSpPr>
        <p:spPr>
          <a:xfrm>
            <a:off x="381000" y="990600"/>
            <a:ext cx="8382000" cy="5416868"/>
          </a:xfrm>
        </p:spPr>
        <p:txBody>
          <a:bodyPr/>
          <a:lstStyle/>
          <a:p>
            <a:r>
              <a:rPr lang="en-US" sz="4400" dirty="0" smtClean="0"/>
              <a:t>AJAX Concepts using Google Search</a:t>
            </a:r>
            <a:endParaRPr lang="en-US" sz="4400" dirty="0" smtClean="0"/>
          </a:p>
          <a:p>
            <a:r>
              <a:rPr lang="en-US" sz="4400" dirty="0" err="1" smtClean="0"/>
              <a:t>TestNG</a:t>
            </a:r>
            <a:r>
              <a:rPr lang="en-US" sz="4400" dirty="0" smtClean="0"/>
              <a:t> Selenium Java </a:t>
            </a:r>
            <a:r>
              <a:rPr lang="en-US" sz="4400" dirty="0" smtClean="0"/>
              <a:t>Robots</a:t>
            </a:r>
          </a:p>
          <a:p>
            <a:pPr lvl="1"/>
            <a:r>
              <a:rPr lang="en-US" sz="4000" dirty="0" smtClean="0"/>
              <a:t>Java Robots</a:t>
            </a:r>
          </a:p>
          <a:p>
            <a:pPr lvl="1"/>
            <a:r>
              <a:rPr lang="en-US" sz="4000" dirty="0" err="1" smtClean="0"/>
              <a:t>KeyEvents</a:t>
            </a:r>
            <a:endParaRPr lang="en-US" sz="4000" dirty="0" smtClean="0"/>
          </a:p>
          <a:p>
            <a:r>
              <a:rPr lang="en-US" sz="4400" dirty="0" err="1" smtClean="0"/>
              <a:t>TellAFriend</a:t>
            </a:r>
            <a:r>
              <a:rPr lang="en-US" sz="4400" dirty="0" smtClean="0"/>
              <a:t> Project</a:t>
            </a:r>
          </a:p>
          <a:p>
            <a:pPr lvl="1"/>
            <a:r>
              <a:rPr lang="en-US" sz="4000" dirty="0" smtClean="0"/>
              <a:t>Filling the form</a:t>
            </a:r>
          </a:p>
          <a:p>
            <a:pPr lvl="1"/>
            <a:r>
              <a:rPr lang="en-US" sz="4000" dirty="0" smtClean="0"/>
              <a:t>Automatic E-mail Verification</a:t>
            </a:r>
            <a:endParaRPr lang="en-US" sz="4000" dirty="0" smtClean="0"/>
          </a:p>
        </p:txBody>
      </p:sp>
      <p:sp>
        <p:nvSpPr>
          <p:cNvPr id="4" name="Date Placeholder 3"/>
          <p:cNvSpPr>
            <a:spLocks noGrp="1"/>
          </p:cNvSpPr>
          <p:nvPr>
            <p:ph type="dt" sz="half" idx="2"/>
          </p:nvPr>
        </p:nvSpPr>
        <p:spPr/>
        <p:txBody>
          <a:bodyPr/>
          <a:lstStyle/>
          <a:p>
            <a:fld id="{70E374C3-DA6B-43AE-A99E-531DD38231A1}" type="datetime1">
              <a:rPr lang="en-US" smtClean="0"/>
              <a:pPr/>
              <a:t>3/24/2010</a:t>
            </a:fld>
            <a:endParaRPr lang="en-US" dirty="0"/>
          </a:p>
        </p:txBody>
      </p:sp>
      <p:sp>
        <p:nvSpPr>
          <p:cNvPr id="5" name="Footer Placeholder 4"/>
          <p:cNvSpPr>
            <a:spLocks noGrp="1"/>
          </p:cNvSpPr>
          <p:nvPr>
            <p:ph type="ftr" sz="quarter" idx="3"/>
          </p:nvPr>
        </p:nvSpPr>
        <p:spPr/>
        <p:txBody>
          <a:bodyPr/>
          <a:lstStyle/>
          <a:p>
            <a:r>
              <a:rPr lang="en-US" dirty="0" smtClean="0"/>
              <a:t>Copyright © 2010 by Kangeyan Passoubady (Kangs)</a:t>
            </a:r>
            <a:endParaRPr lang="en-US" dirty="0"/>
          </a:p>
        </p:txBody>
      </p:sp>
      <p:sp>
        <p:nvSpPr>
          <p:cNvPr id="6" name="Slide Number Placeholder 5"/>
          <p:cNvSpPr>
            <a:spLocks noGrp="1"/>
          </p:cNvSpPr>
          <p:nvPr>
            <p:ph type="sldNum" sz="quarter" idx="4"/>
          </p:nvPr>
        </p:nvSpPr>
        <p:spPr/>
        <p:txBody>
          <a:bodyPr/>
          <a:lstStyle/>
          <a:p>
            <a:fld id="{FF7C3FBF-B3AB-4E0A-B820-491B3EE0D7AD}" type="slidenum">
              <a:rPr lang="en-US" smtClean="0"/>
              <a:pPr/>
              <a:t>11</a:t>
            </a:fld>
            <a:endParaRPr lang="en-US"/>
          </a:p>
        </p:txBody>
      </p:sp>
      <p:sp>
        <p:nvSpPr>
          <p:cNvPr id="10" name="Oval 9"/>
          <p:cNvSpPr/>
          <p:nvPr/>
        </p:nvSpPr>
        <p:spPr bwMode="auto">
          <a:xfrm>
            <a:off x="7086600" y="228600"/>
            <a:ext cx="1752600" cy="685800"/>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Week 9</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9"/>
            <a:ext cx="4343400" cy="664797"/>
          </a:xfrm>
        </p:spPr>
        <p:txBody>
          <a:bodyPr/>
          <a:lstStyle/>
          <a:p>
            <a:r>
              <a:rPr lang="en-US" dirty="0" smtClean="0"/>
              <a:t>Course Contents</a:t>
            </a:r>
            <a:endParaRPr lang="en-US" dirty="0"/>
          </a:p>
        </p:txBody>
      </p:sp>
      <p:sp>
        <p:nvSpPr>
          <p:cNvPr id="3" name="Content Placeholder 2"/>
          <p:cNvSpPr>
            <a:spLocks noGrp="1"/>
          </p:cNvSpPr>
          <p:nvPr>
            <p:ph idx="1"/>
          </p:nvPr>
        </p:nvSpPr>
        <p:spPr>
          <a:xfrm>
            <a:off x="381000" y="990600"/>
            <a:ext cx="8382000" cy="1354217"/>
          </a:xfrm>
        </p:spPr>
        <p:txBody>
          <a:bodyPr/>
          <a:lstStyle/>
          <a:p>
            <a:r>
              <a:rPr lang="en-US" sz="4400" dirty="0" err="1" smtClean="0"/>
              <a:t>DBUnit</a:t>
            </a:r>
            <a:r>
              <a:rPr lang="en-US" sz="4400" dirty="0" smtClean="0"/>
              <a:t> Concepts</a:t>
            </a:r>
          </a:p>
          <a:p>
            <a:r>
              <a:rPr lang="en-US" sz="4400" dirty="0" err="1" smtClean="0"/>
              <a:t>DBUnit</a:t>
            </a:r>
            <a:r>
              <a:rPr lang="en-US" sz="4400" dirty="0" smtClean="0"/>
              <a:t> </a:t>
            </a:r>
            <a:r>
              <a:rPr lang="en-US" sz="4400" smtClean="0"/>
              <a:t>Example Project</a:t>
            </a:r>
            <a:endParaRPr lang="en-US" sz="4400" dirty="0" smtClean="0"/>
          </a:p>
        </p:txBody>
      </p:sp>
      <p:sp>
        <p:nvSpPr>
          <p:cNvPr id="4" name="Date Placeholder 3"/>
          <p:cNvSpPr>
            <a:spLocks noGrp="1"/>
          </p:cNvSpPr>
          <p:nvPr>
            <p:ph type="dt" sz="half" idx="2"/>
          </p:nvPr>
        </p:nvSpPr>
        <p:spPr/>
        <p:txBody>
          <a:bodyPr/>
          <a:lstStyle/>
          <a:p>
            <a:fld id="{70E374C3-DA6B-43AE-A99E-531DD38231A1}" type="datetime1">
              <a:rPr lang="en-US" smtClean="0"/>
              <a:pPr/>
              <a:t>3/24/2010</a:t>
            </a:fld>
            <a:endParaRPr lang="en-US" dirty="0"/>
          </a:p>
        </p:txBody>
      </p:sp>
      <p:sp>
        <p:nvSpPr>
          <p:cNvPr id="5" name="Footer Placeholder 4"/>
          <p:cNvSpPr>
            <a:spLocks noGrp="1"/>
          </p:cNvSpPr>
          <p:nvPr>
            <p:ph type="ftr" sz="quarter" idx="3"/>
          </p:nvPr>
        </p:nvSpPr>
        <p:spPr/>
        <p:txBody>
          <a:bodyPr/>
          <a:lstStyle/>
          <a:p>
            <a:r>
              <a:rPr lang="en-US" dirty="0" smtClean="0"/>
              <a:t>Copyright © 2010 by Kangeyan Passoubady (Kangs)</a:t>
            </a:r>
            <a:endParaRPr lang="en-US" dirty="0"/>
          </a:p>
        </p:txBody>
      </p:sp>
      <p:sp>
        <p:nvSpPr>
          <p:cNvPr id="6" name="Slide Number Placeholder 5"/>
          <p:cNvSpPr>
            <a:spLocks noGrp="1"/>
          </p:cNvSpPr>
          <p:nvPr>
            <p:ph type="sldNum" sz="quarter" idx="4"/>
          </p:nvPr>
        </p:nvSpPr>
        <p:spPr/>
        <p:txBody>
          <a:bodyPr/>
          <a:lstStyle/>
          <a:p>
            <a:fld id="{FF7C3FBF-B3AB-4E0A-B820-491B3EE0D7AD}" type="slidenum">
              <a:rPr lang="en-US" smtClean="0"/>
              <a:pPr/>
              <a:t>12</a:t>
            </a:fld>
            <a:endParaRPr lang="en-US"/>
          </a:p>
        </p:txBody>
      </p:sp>
      <p:sp>
        <p:nvSpPr>
          <p:cNvPr id="10" name="Oval 9"/>
          <p:cNvSpPr/>
          <p:nvPr/>
        </p:nvSpPr>
        <p:spPr bwMode="auto">
          <a:xfrm>
            <a:off x="6934200" y="228600"/>
            <a:ext cx="1905000" cy="685800"/>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Week 10</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own Arrow 9"/>
          <p:cNvSpPr/>
          <p:nvPr/>
        </p:nvSpPr>
        <p:spPr bwMode="auto">
          <a:xfrm>
            <a:off x="6553200" y="0"/>
            <a:ext cx="2590800" cy="6858000"/>
          </a:xfrm>
          <a:prstGeom prst="downArrow">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vert270"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7200" dirty="0" smtClean="0">
                <a:solidFill>
                  <a:srgbClr val="FFFFFF"/>
                </a:solidFill>
                <a:effectLst>
                  <a:glow rad="139700">
                    <a:schemeClr val="accent5">
                      <a:satMod val="175000"/>
                      <a:alpha val="40000"/>
                    </a:schemeClr>
                  </a:glow>
                  <a:outerShdw blurRad="38100" dist="38100" dir="2700000" algn="tl">
                    <a:srgbClr val="000000">
                      <a:alpha val="43137"/>
                    </a:srgbClr>
                  </a:outerShdw>
                </a:effectLst>
                <a:latin typeface="Segoe" pitchFamily="34" charset="0"/>
              </a:rPr>
              <a:t>Syllabus</a:t>
            </a:r>
          </a:p>
        </p:txBody>
      </p:sp>
      <p:sp>
        <p:nvSpPr>
          <p:cNvPr id="2" name="Title 1"/>
          <p:cNvSpPr>
            <a:spLocks noGrp="1"/>
          </p:cNvSpPr>
          <p:nvPr>
            <p:ph type="ctrTitle"/>
          </p:nvPr>
        </p:nvSpPr>
        <p:spPr>
          <a:xfrm>
            <a:off x="762000" y="649806"/>
            <a:ext cx="7043208" cy="1523495"/>
          </a:xfrm>
        </p:spPr>
        <p:txBody>
          <a:bodyPr/>
          <a:lstStyle/>
          <a:p>
            <a:r>
              <a:rPr lang="en-US" dirty="0" smtClean="0"/>
              <a:t>Advanced Selenium</a:t>
            </a:r>
            <a:endParaRPr lang="en-US" dirty="0"/>
          </a:p>
        </p:txBody>
      </p:sp>
      <p:sp>
        <p:nvSpPr>
          <p:cNvPr id="3" name="Subtitle 2"/>
          <p:cNvSpPr>
            <a:spLocks noGrp="1"/>
          </p:cNvSpPr>
          <p:nvPr>
            <p:ph type="subTitle" idx="1"/>
          </p:nvPr>
        </p:nvSpPr>
        <p:spPr>
          <a:xfrm>
            <a:off x="685800" y="3810000"/>
            <a:ext cx="5638800" cy="266700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p:txBody>
      </p:sp>
      <p:sp>
        <p:nvSpPr>
          <p:cNvPr id="4" name="Text Placeholder 3"/>
          <p:cNvSpPr>
            <a:spLocks noGrp="1"/>
          </p:cNvSpPr>
          <p:nvPr>
            <p:ph type="body" sz="quarter" idx="10"/>
          </p:nvPr>
        </p:nvSpPr>
        <p:spPr>
          <a:xfrm>
            <a:off x="722049" y="2355849"/>
            <a:ext cx="7355151" cy="1530351"/>
          </a:xfrm>
        </p:spPr>
        <p:txBody>
          <a:bodyPr/>
          <a:lstStyle/>
          <a:p>
            <a:r>
              <a:rPr lang="en-US" dirty="0" smtClean="0"/>
              <a:t>Course Details</a:t>
            </a:r>
            <a:endParaRPr lang="en-US" sz="13800" spc="-150" dirty="0"/>
          </a:p>
        </p:txBody>
      </p:sp>
      <p:grpSp>
        <p:nvGrpSpPr>
          <p:cNvPr id="5" name="Group 4"/>
          <p:cNvGrpSpPr/>
          <p:nvPr/>
        </p:nvGrpSpPr>
        <p:grpSpPr>
          <a:xfrm>
            <a:off x="7315200" y="152400"/>
            <a:ext cx="1050726" cy="1050726"/>
            <a:chOff x="841474" y="189016"/>
            <a:chExt cx="1050726" cy="1050726"/>
          </a:xfrm>
          <a:scene3d>
            <a:camera prst="orthographicFront"/>
            <a:lightRig rig="threePt" dir="t">
              <a:rot lat="0" lon="0" rev="7500000"/>
            </a:lightRig>
          </a:scene3d>
        </p:grpSpPr>
        <p:sp>
          <p:nvSpPr>
            <p:cNvPr id="6" name="Oval 5"/>
            <p:cNvSpPr/>
            <p:nvPr/>
          </p:nvSpPr>
          <p:spPr>
            <a:xfrm>
              <a:off x="841474" y="189016"/>
              <a:ext cx="1050726" cy="1050726"/>
            </a:xfrm>
            <a:prstGeom prst="ellipse">
              <a:avLst/>
            </a:prstGeom>
            <a:sp3d prstMaterial="plastic">
              <a:bevelT w="127000" h="25400" prst="relaxedInset"/>
            </a:sp3d>
          </p:spPr>
          <p:style>
            <a:lnRef idx="0">
              <a:schemeClr val="lt1">
                <a:hueOff val="0"/>
                <a:satOff val="0"/>
                <a:lumOff val="0"/>
                <a:alphaOff val="0"/>
              </a:schemeClr>
            </a:lnRef>
            <a:fillRef idx="3">
              <a:schemeClr val="accent4">
                <a:alpha val="50000"/>
                <a:hueOff val="-1005190"/>
                <a:satOff val="7017"/>
                <a:lumOff val="752"/>
                <a:alphaOff val="0"/>
              </a:schemeClr>
            </a:fillRef>
            <a:effectRef idx="2">
              <a:schemeClr val="accent4">
                <a:alpha val="50000"/>
                <a:hueOff val="-1005190"/>
                <a:satOff val="7017"/>
                <a:lumOff val="752"/>
                <a:alphaOff val="0"/>
              </a:schemeClr>
            </a:effectRef>
            <a:fontRef idx="minor">
              <a:schemeClr val="tx1"/>
            </a:fontRef>
          </p:style>
        </p:sp>
        <p:sp>
          <p:nvSpPr>
            <p:cNvPr id="7" name="Oval 4"/>
            <p:cNvSpPr/>
            <p:nvPr/>
          </p:nvSpPr>
          <p:spPr>
            <a:xfrm>
              <a:off x="995349" y="342891"/>
              <a:ext cx="742976" cy="742976"/>
            </a:xfrm>
            <a:prstGeom prst="rect">
              <a:avLst/>
            </a:prstGeom>
            <a:sp3d/>
          </p:spPr>
          <p:style>
            <a:lnRef idx="0">
              <a:scrgbClr r="0" g="0" b="0"/>
            </a:lnRef>
            <a:fillRef idx="0">
              <a:scrgbClr r="0" g="0" b="0"/>
            </a:fillRef>
            <a:effectRef idx="0">
              <a:scrgbClr r="0" g="0" b="0"/>
            </a:effectRef>
            <a:fontRef idx="minor">
              <a:schemeClr val="tx1"/>
            </a:fontRef>
          </p:style>
          <p:txBody>
            <a:bodyPr spcFirstLastPara="0" vert="horz" wrap="square" lIns="57825" tIns="57150" rIns="57825" bIns="57150" numCol="1" spcCol="1270" anchor="ctr" anchorCtr="0">
              <a:noAutofit/>
            </a:bodyPr>
            <a:lstStyle/>
            <a:p>
              <a:pPr lvl="0" algn="ctr" defTabSz="2000250">
                <a:lnSpc>
                  <a:spcPct val="90000"/>
                </a:lnSpc>
                <a:spcBef>
                  <a:spcPct val="0"/>
                </a:spcBef>
                <a:spcAft>
                  <a:spcPct val="35000"/>
                </a:spcAft>
              </a:pPr>
              <a:r>
                <a:rPr lang="en-US" sz="4500" kern="1200" dirty="0" smtClean="0"/>
                <a:t>S</a:t>
              </a:r>
              <a:endParaRPr lang="en-MY" sz="4500" kern="1200" dirty="0"/>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p:cTn id="12"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 grpId="0"/>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9"/>
            <a:ext cx="4343400" cy="664797"/>
          </a:xfrm>
        </p:spPr>
        <p:txBody>
          <a:bodyPr/>
          <a:lstStyle/>
          <a:p>
            <a:r>
              <a:rPr lang="en-US" dirty="0" smtClean="0"/>
              <a:t>Course Contents</a:t>
            </a:r>
            <a:endParaRPr lang="en-US" dirty="0"/>
          </a:p>
        </p:txBody>
      </p:sp>
      <p:sp>
        <p:nvSpPr>
          <p:cNvPr id="3" name="Content Placeholder 2"/>
          <p:cNvSpPr>
            <a:spLocks noGrp="1"/>
          </p:cNvSpPr>
          <p:nvPr>
            <p:ph idx="1"/>
          </p:nvPr>
        </p:nvSpPr>
        <p:spPr>
          <a:xfrm>
            <a:off x="381000" y="990600"/>
            <a:ext cx="8382000" cy="5620000"/>
          </a:xfrm>
        </p:spPr>
        <p:txBody>
          <a:bodyPr/>
          <a:lstStyle/>
          <a:p>
            <a:r>
              <a:rPr lang="en-US" sz="4400" dirty="0" smtClean="0"/>
              <a:t>Installation</a:t>
            </a:r>
          </a:p>
          <a:p>
            <a:pPr lvl="1"/>
            <a:r>
              <a:rPr lang="en-US" sz="2400" dirty="0" smtClean="0"/>
              <a:t>Installing Notepad++</a:t>
            </a:r>
          </a:p>
          <a:p>
            <a:pPr lvl="1"/>
            <a:r>
              <a:rPr lang="en-US" sz="2400" dirty="0" smtClean="0"/>
              <a:t>Installing 7-Zip</a:t>
            </a:r>
          </a:p>
          <a:p>
            <a:pPr lvl="1"/>
            <a:r>
              <a:rPr lang="en-US" sz="2400" dirty="0" smtClean="0"/>
              <a:t>Installing JDK and </a:t>
            </a:r>
            <a:r>
              <a:rPr lang="en-US" sz="2400" dirty="0" err="1" smtClean="0"/>
              <a:t>NetBeans</a:t>
            </a:r>
            <a:endParaRPr lang="en-US" sz="2400" dirty="0" smtClean="0"/>
          </a:p>
          <a:p>
            <a:r>
              <a:rPr lang="en-US" sz="4400" dirty="0" smtClean="0"/>
              <a:t>Core Java Basic Concepts</a:t>
            </a:r>
          </a:p>
          <a:p>
            <a:pPr lvl="1"/>
            <a:r>
              <a:rPr lang="en-US" sz="2400" dirty="0" err="1" smtClean="0"/>
              <a:t>BuzzWords</a:t>
            </a:r>
            <a:r>
              <a:rPr lang="en-US" sz="2400" dirty="0" smtClean="0"/>
              <a:t>, Versions, Byte Code, Data Types, Literals</a:t>
            </a:r>
          </a:p>
          <a:p>
            <a:pPr lvl="1"/>
            <a:r>
              <a:rPr lang="en-US" sz="2400" dirty="0" smtClean="0"/>
              <a:t>Operators, Variables, Escape Codes, </a:t>
            </a:r>
            <a:r>
              <a:rPr lang="en-US" sz="2400" dirty="0" err="1" smtClean="0"/>
              <a:t>HelloJava</a:t>
            </a:r>
            <a:endParaRPr lang="en-US" sz="2400" dirty="0" smtClean="0"/>
          </a:p>
          <a:p>
            <a:r>
              <a:rPr lang="en-US" sz="4400" dirty="0" smtClean="0"/>
              <a:t>Core Java Control Flow Statements</a:t>
            </a:r>
          </a:p>
          <a:p>
            <a:r>
              <a:rPr lang="en-US" sz="4400" dirty="0" err="1" smtClean="0"/>
              <a:t>NetBeans</a:t>
            </a:r>
            <a:r>
              <a:rPr lang="en-US" sz="4400" dirty="0" smtClean="0"/>
              <a:t> IDE Features</a:t>
            </a:r>
          </a:p>
          <a:p>
            <a:r>
              <a:rPr lang="en-US" sz="4400" dirty="0" smtClean="0"/>
              <a:t>Loops using </a:t>
            </a:r>
            <a:r>
              <a:rPr lang="en-US" sz="4400" dirty="0" err="1" smtClean="0"/>
              <a:t>NetBeans</a:t>
            </a:r>
            <a:endParaRPr lang="en-US" sz="4400" dirty="0" smtClean="0"/>
          </a:p>
        </p:txBody>
      </p:sp>
      <p:sp>
        <p:nvSpPr>
          <p:cNvPr id="4" name="Date Placeholder 3"/>
          <p:cNvSpPr>
            <a:spLocks noGrp="1"/>
          </p:cNvSpPr>
          <p:nvPr>
            <p:ph type="dt" sz="half" idx="2"/>
          </p:nvPr>
        </p:nvSpPr>
        <p:spPr/>
        <p:txBody>
          <a:bodyPr/>
          <a:lstStyle/>
          <a:p>
            <a:fld id="{70E374C3-DA6B-43AE-A99E-531DD38231A1}" type="datetime1">
              <a:rPr lang="en-US" smtClean="0"/>
              <a:pPr/>
              <a:t>3/24/2010</a:t>
            </a:fld>
            <a:endParaRPr lang="en-US" dirty="0"/>
          </a:p>
        </p:txBody>
      </p:sp>
      <p:sp>
        <p:nvSpPr>
          <p:cNvPr id="5" name="Footer Placeholder 4"/>
          <p:cNvSpPr>
            <a:spLocks noGrp="1"/>
          </p:cNvSpPr>
          <p:nvPr>
            <p:ph type="ftr" sz="quarter" idx="3"/>
          </p:nvPr>
        </p:nvSpPr>
        <p:spPr/>
        <p:txBody>
          <a:bodyPr/>
          <a:lstStyle/>
          <a:p>
            <a:r>
              <a:rPr lang="en-US" dirty="0" smtClean="0"/>
              <a:t>Copyright © 2010 by Kangeyan Passoubady (Kangs)</a:t>
            </a:r>
            <a:endParaRPr lang="en-US" dirty="0"/>
          </a:p>
        </p:txBody>
      </p:sp>
      <p:sp>
        <p:nvSpPr>
          <p:cNvPr id="6" name="Slide Number Placeholder 5"/>
          <p:cNvSpPr>
            <a:spLocks noGrp="1"/>
          </p:cNvSpPr>
          <p:nvPr>
            <p:ph type="sldNum" sz="quarter" idx="4"/>
          </p:nvPr>
        </p:nvSpPr>
        <p:spPr/>
        <p:txBody>
          <a:bodyPr/>
          <a:lstStyle/>
          <a:p>
            <a:fld id="{FF7C3FBF-B3AB-4E0A-B820-491B3EE0D7AD}" type="slidenum">
              <a:rPr lang="en-US" smtClean="0"/>
              <a:pPr/>
              <a:t>3</a:t>
            </a:fld>
            <a:endParaRPr lang="en-US"/>
          </a:p>
        </p:txBody>
      </p:sp>
      <p:sp>
        <p:nvSpPr>
          <p:cNvPr id="10" name="Oval 9"/>
          <p:cNvSpPr/>
          <p:nvPr/>
        </p:nvSpPr>
        <p:spPr bwMode="auto">
          <a:xfrm>
            <a:off x="7086600" y="228600"/>
            <a:ext cx="1752600" cy="685800"/>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Week 1</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1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1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linds(horizontal)">
                                      <p:cBhvr>
                                        <p:cTn id="32" dur="1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linds(horizontal)">
                                      <p:cBhvr>
                                        <p:cTn id="37" dur="1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linds(horizontal)">
                                      <p:cBhvr>
                                        <p:cTn id="42" dur="1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linds(horizontal)">
                                      <p:cBhvr>
                                        <p:cTn id="47" dur="1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blinds(horizontal)">
                                      <p:cBhvr>
                                        <p:cTn id="52"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9"/>
            <a:ext cx="4343400" cy="664797"/>
          </a:xfrm>
        </p:spPr>
        <p:txBody>
          <a:bodyPr/>
          <a:lstStyle/>
          <a:p>
            <a:r>
              <a:rPr lang="en-US" dirty="0" smtClean="0"/>
              <a:t>Course Contents</a:t>
            </a:r>
            <a:endParaRPr lang="en-US" dirty="0"/>
          </a:p>
        </p:txBody>
      </p:sp>
      <p:sp>
        <p:nvSpPr>
          <p:cNvPr id="3" name="Content Placeholder 2"/>
          <p:cNvSpPr>
            <a:spLocks noGrp="1"/>
          </p:cNvSpPr>
          <p:nvPr>
            <p:ph idx="1"/>
          </p:nvPr>
        </p:nvSpPr>
        <p:spPr>
          <a:xfrm>
            <a:off x="381000" y="990600"/>
            <a:ext cx="8382000" cy="5416868"/>
          </a:xfrm>
        </p:spPr>
        <p:txBody>
          <a:bodyPr/>
          <a:lstStyle/>
          <a:p>
            <a:r>
              <a:rPr lang="en-US" sz="4400" dirty="0" smtClean="0"/>
              <a:t>Core Java OOP Concepts</a:t>
            </a:r>
          </a:p>
          <a:p>
            <a:pPr lvl="1"/>
            <a:r>
              <a:rPr lang="en-US" sz="2400" dirty="0" smtClean="0"/>
              <a:t>Abstraction (Objects)</a:t>
            </a:r>
          </a:p>
          <a:p>
            <a:pPr lvl="1"/>
            <a:r>
              <a:rPr lang="en-US" sz="2400" dirty="0" smtClean="0"/>
              <a:t>Encapsulation (Classes)</a:t>
            </a:r>
          </a:p>
          <a:p>
            <a:pPr lvl="1"/>
            <a:r>
              <a:rPr lang="en-US" sz="2400" dirty="0" smtClean="0"/>
              <a:t>Communication (Methods)</a:t>
            </a:r>
          </a:p>
          <a:p>
            <a:pPr lvl="1"/>
            <a:r>
              <a:rPr lang="en-US" sz="2400" dirty="0" smtClean="0"/>
              <a:t>Lifetime (Object)</a:t>
            </a:r>
          </a:p>
          <a:p>
            <a:pPr lvl="1"/>
            <a:r>
              <a:rPr lang="en-US" sz="2400" dirty="0" smtClean="0"/>
              <a:t>Hierarchies (Class)</a:t>
            </a:r>
          </a:p>
          <a:p>
            <a:pPr lvl="1"/>
            <a:r>
              <a:rPr lang="en-US" sz="2400" dirty="0" smtClean="0"/>
              <a:t>Polymorphism (Classes</a:t>
            </a:r>
            <a:r>
              <a:rPr lang="en-US" sz="2000" dirty="0" smtClean="0"/>
              <a:t>)</a:t>
            </a:r>
          </a:p>
          <a:p>
            <a:r>
              <a:rPr lang="en-US" sz="4400" dirty="0" smtClean="0"/>
              <a:t>Shape Hierarchy Project</a:t>
            </a:r>
          </a:p>
          <a:p>
            <a:pPr lvl="1"/>
            <a:r>
              <a:rPr lang="en-US" sz="2400" dirty="0" smtClean="0"/>
              <a:t>Circle, Square, Rectangle</a:t>
            </a:r>
          </a:p>
          <a:p>
            <a:pPr lvl="1"/>
            <a:r>
              <a:rPr lang="en-US" sz="2400" dirty="0" smtClean="0"/>
              <a:t>Cube</a:t>
            </a:r>
            <a:r>
              <a:rPr lang="en-US" sz="2400" dirty="0" smtClean="0"/>
              <a:t>, Cone, </a:t>
            </a:r>
            <a:r>
              <a:rPr lang="en-US" sz="2400" dirty="0" err="1" smtClean="0"/>
              <a:t>Cuboid</a:t>
            </a:r>
            <a:endParaRPr lang="en-US" sz="2400" dirty="0" smtClean="0"/>
          </a:p>
          <a:p>
            <a:pPr lvl="1"/>
            <a:r>
              <a:rPr lang="en-US" sz="2400" dirty="0" smtClean="0"/>
              <a:t>Shape</a:t>
            </a:r>
            <a:r>
              <a:rPr lang="en-US" sz="2400" dirty="0" smtClean="0"/>
              <a:t>, Shape2D</a:t>
            </a:r>
            <a:r>
              <a:rPr lang="en-US" sz="2400" dirty="0" smtClean="0"/>
              <a:t>, Shape3D</a:t>
            </a:r>
          </a:p>
          <a:p>
            <a:pPr lvl="1"/>
            <a:r>
              <a:rPr lang="en-US" sz="2400" dirty="0" err="1" smtClean="0"/>
              <a:t>DemoShape</a:t>
            </a:r>
            <a:endParaRPr lang="en-US" sz="2400" dirty="0" smtClean="0"/>
          </a:p>
        </p:txBody>
      </p:sp>
      <p:sp>
        <p:nvSpPr>
          <p:cNvPr id="4" name="Date Placeholder 3"/>
          <p:cNvSpPr>
            <a:spLocks noGrp="1"/>
          </p:cNvSpPr>
          <p:nvPr>
            <p:ph type="dt" sz="half" idx="2"/>
          </p:nvPr>
        </p:nvSpPr>
        <p:spPr/>
        <p:txBody>
          <a:bodyPr/>
          <a:lstStyle/>
          <a:p>
            <a:fld id="{70E374C3-DA6B-43AE-A99E-531DD38231A1}" type="datetime1">
              <a:rPr lang="en-US" smtClean="0"/>
              <a:pPr/>
              <a:t>3/24/2010</a:t>
            </a:fld>
            <a:endParaRPr lang="en-US" dirty="0"/>
          </a:p>
        </p:txBody>
      </p:sp>
      <p:sp>
        <p:nvSpPr>
          <p:cNvPr id="5" name="Footer Placeholder 4"/>
          <p:cNvSpPr>
            <a:spLocks noGrp="1"/>
          </p:cNvSpPr>
          <p:nvPr>
            <p:ph type="ftr" sz="quarter" idx="3"/>
          </p:nvPr>
        </p:nvSpPr>
        <p:spPr/>
        <p:txBody>
          <a:bodyPr/>
          <a:lstStyle/>
          <a:p>
            <a:r>
              <a:rPr lang="en-US" dirty="0" smtClean="0"/>
              <a:t>Copyright © 2010 by Kangeyan Passoubady (Kangs)</a:t>
            </a:r>
            <a:endParaRPr lang="en-US" dirty="0"/>
          </a:p>
        </p:txBody>
      </p:sp>
      <p:sp>
        <p:nvSpPr>
          <p:cNvPr id="6" name="Slide Number Placeholder 5"/>
          <p:cNvSpPr>
            <a:spLocks noGrp="1"/>
          </p:cNvSpPr>
          <p:nvPr>
            <p:ph type="sldNum" sz="quarter" idx="4"/>
          </p:nvPr>
        </p:nvSpPr>
        <p:spPr/>
        <p:txBody>
          <a:bodyPr/>
          <a:lstStyle/>
          <a:p>
            <a:fld id="{FF7C3FBF-B3AB-4E0A-B820-491B3EE0D7AD}" type="slidenum">
              <a:rPr lang="en-US" smtClean="0"/>
              <a:pPr/>
              <a:t>4</a:t>
            </a:fld>
            <a:endParaRPr lang="en-US"/>
          </a:p>
        </p:txBody>
      </p:sp>
      <p:sp>
        <p:nvSpPr>
          <p:cNvPr id="10" name="Oval 9"/>
          <p:cNvSpPr/>
          <p:nvPr/>
        </p:nvSpPr>
        <p:spPr bwMode="auto">
          <a:xfrm>
            <a:off x="7086600" y="228600"/>
            <a:ext cx="1752600" cy="685800"/>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Week 2</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blinds(horizontal)">
                                      <p:cBhvr>
                                        <p:cTn id="12" dur="10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1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1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linds(horizontal)">
                                      <p:cBhvr>
                                        <p:cTn id="27" dur="1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linds(horizontal)">
                                      <p:cBhvr>
                                        <p:cTn id="32" dur="1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linds(horizontal)">
                                      <p:cBhvr>
                                        <p:cTn id="37" dur="1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linds(horizontal)">
                                      <p:cBhvr>
                                        <p:cTn id="42" dur="1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Effect transition="in" filter="blinds(horizontal)">
                                      <p:cBhvr>
                                        <p:cTn id="47" dur="1000"/>
                                        <p:tgtEl>
                                          <p:spTgt spid="3">
                                            <p:txEl>
                                              <p:pRg st="11" end="1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blinds(horizontal)">
                                      <p:cBhvr>
                                        <p:cTn id="52" dur="10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blinds(horizontal)">
                                      <p:cBhvr>
                                        <p:cTn id="57" dur="1000"/>
                                        <p:tgtEl>
                                          <p:spTgt spid="3">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Effect transition="in" filter="blinds(horizontal)">
                                      <p:cBhvr>
                                        <p:cTn id="62"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9"/>
            <a:ext cx="4343400" cy="664797"/>
          </a:xfrm>
        </p:spPr>
        <p:txBody>
          <a:bodyPr/>
          <a:lstStyle/>
          <a:p>
            <a:r>
              <a:rPr lang="en-US" dirty="0" smtClean="0"/>
              <a:t>Course Contents</a:t>
            </a:r>
            <a:endParaRPr lang="en-US" dirty="0"/>
          </a:p>
        </p:txBody>
      </p:sp>
      <p:sp>
        <p:nvSpPr>
          <p:cNvPr id="3" name="Content Placeholder 2"/>
          <p:cNvSpPr>
            <a:spLocks noGrp="1"/>
          </p:cNvSpPr>
          <p:nvPr>
            <p:ph idx="1"/>
          </p:nvPr>
        </p:nvSpPr>
        <p:spPr>
          <a:xfrm>
            <a:off x="381000" y="990600"/>
            <a:ext cx="8382000" cy="4875181"/>
          </a:xfrm>
        </p:spPr>
        <p:txBody>
          <a:bodyPr/>
          <a:lstStyle/>
          <a:p>
            <a:r>
              <a:rPr lang="en-US" sz="4400" dirty="0" smtClean="0"/>
              <a:t>OOP Concepts – Interfaces</a:t>
            </a:r>
          </a:p>
          <a:p>
            <a:pPr lvl="1"/>
            <a:r>
              <a:rPr lang="en-US" sz="2400" dirty="0" smtClean="0"/>
              <a:t>Interfaces</a:t>
            </a:r>
          </a:p>
          <a:p>
            <a:pPr lvl="1"/>
            <a:r>
              <a:rPr lang="en-US" sz="2400" dirty="0" smtClean="0"/>
              <a:t>Extending Interface</a:t>
            </a:r>
          </a:p>
          <a:p>
            <a:r>
              <a:rPr lang="en-US" sz="4400" dirty="0" smtClean="0"/>
              <a:t>Shape Hierarchy – Interfaces</a:t>
            </a:r>
          </a:p>
          <a:p>
            <a:pPr lvl="1"/>
            <a:r>
              <a:rPr lang="en-US" sz="2400" dirty="0" err="1" smtClean="0"/>
              <a:t>ShapeColor</a:t>
            </a:r>
            <a:r>
              <a:rPr lang="en-US" sz="2400" dirty="0" smtClean="0"/>
              <a:t>, </a:t>
            </a:r>
            <a:r>
              <a:rPr lang="en-US" sz="2400" dirty="0" err="1" smtClean="0"/>
              <a:t>ShapeLabel</a:t>
            </a:r>
            <a:endParaRPr lang="en-US" sz="2400" dirty="0" smtClean="0"/>
          </a:p>
          <a:p>
            <a:pPr lvl="1"/>
            <a:r>
              <a:rPr lang="en-US" sz="2400" dirty="0" err="1" smtClean="0"/>
              <a:t>BaseColors</a:t>
            </a:r>
            <a:r>
              <a:rPr lang="en-US" sz="2400" dirty="0" smtClean="0"/>
              <a:t>, </a:t>
            </a:r>
            <a:r>
              <a:rPr lang="en-US" sz="2400" dirty="0" err="1" smtClean="0"/>
              <a:t>RainbowColors</a:t>
            </a:r>
            <a:endParaRPr lang="en-US" sz="2400" dirty="0" smtClean="0"/>
          </a:p>
          <a:p>
            <a:pPr lvl="1"/>
            <a:r>
              <a:rPr lang="en-US" sz="2400" dirty="0" err="1" smtClean="0"/>
              <a:t>ShapeRainbowColor</a:t>
            </a:r>
            <a:endParaRPr lang="en-US" sz="2400" dirty="0" smtClean="0"/>
          </a:p>
          <a:p>
            <a:r>
              <a:rPr lang="en-US" sz="4400" dirty="0" err="1" smtClean="0"/>
              <a:t>JavaDoc</a:t>
            </a:r>
            <a:r>
              <a:rPr lang="en-US" sz="4400" dirty="0" smtClean="0"/>
              <a:t> Concepts</a:t>
            </a:r>
          </a:p>
          <a:p>
            <a:r>
              <a:rPr lang="en-US" sz="4400" dirty="0" smtClean="0"/>
              <a:t>Creating </a:t>
            </a:r>
            <a:r>
              <a:rPr lang="en-US" sz="4400" dirty="0" err="1" smtClean="0"/>
              <a:t>CoreShape</a:t>
            </a:r>
            <a:r>
              <a:rPr lang="en-US" sz="4400" dirty="0" smtClean="0"/>
              <a:t> </a:t>
            </a:r>
            <a:r>
              <a:rPr lang="en-US" sz="4400" dirty="0" err="1" smtClean="0"/>
              <a:t>JavaDoc</a:t>
            </a:r>
            <a:r>
              <a:rPr lang="en-US" sz="4400" dirty="0" smtClean="0"/>
              <a:t> API</a:t>
            </a:r>
          </a:p>
        </p:txBody>
      </p:sp>
      <p:sp>
        <p:nvSpPr>
          <p:cNvPr id="4" name="Date Placeholder 3"/>
          <p:cNvSpPr>
            <a:spLocks noGrp="1"/>
          </p:cNvSpPr>
          <p:nvPr>
            <p:ph type="dt" sz="half" idx="2"/>
          </p:nvPr>
        </p:nvSpPr>
        <p:spPr/>
        <p:txBody>
          <a:bodyPr/>
          <a:lstStyle/>
          <a:p>
            <a:fld id="{70E374C3-DA6B-43AE-A99E-531DD38231A1}" type="datetime1">
              <a:rPr lang="en-US" smtClean="0"/>
              <a:pPr/>
              <a:t>3/24/2010</a:t>
            </a:fld>
            <a:endParaRPr lang="en-US" dirty="0"/>
          </a:p>
        </p:txBody>
      </p:sp>
      <p:sp>
        <p:nvSpPr>
          <p:cNvPr id="5" name="Footer Placeholder 4"/>
          <p:cNvSpPr>
            <a:spLocks noGrp="1"/>
          </p:cNvSpPr>
          <p:nvPr>
            <p:ph type="ftr" sz="quarter" idx="3"/>
          </p:nvPr>
        </p:nvSpPr>
        <p:spPr/>
        <p:txBody>
          <a:bodyPr/>
          <a:lstStyle/>
          <a:p>
            <a:r>
              <a:rPr lang="en-US" dirty="0" smtClean="0"/>
              <a:t>Copyright © 2010 by Kangeyan Passoubady (Kangs)</a:t>
            </a:r>
            <a:endParaRPr lang="en-US" dirty="0"/>
          </a:p>
        </p:txBody>
      </p:sp>
      <p:sp>
        <p:nvSpPr>
          <p:cNvPr id="6" name="Slide Number Placeholder 5"/>
          <p:cNvSpPr>
            <a:spLocks noGrp="1"/>
          </p:cNvSpPr>
          <p:nvPr>
            <p:ph type="sldNum" sz="quarter" idx="4"/>
          </p:nvPr>
        </p:nvSpPr>
        <p:spPr/>
        <p:txBody>
          <a:bodyPr/>
          <a:lstStyle/>
          <a:p>
            <a:fld id="{FF7C3FBF-B3AB-4E0A-B820-491B3EE0D7AD}" type="slidenum">
              <a:rPr lang="en-US" smtClean="0"/>
              <a:pPr/>
              <a:t>5</a:t>
            </a:fld>
            <a:endParaRPr lang="en-US"/>
          </a:p>
        </p:txBody>
      </p:sp>
      <p:sp>
        <p:nvSpPr>
          <p:cNvPr id="10" name="Oval 9"/>
          <p:cNvSpPr/>
          <p:nvPr/>
        </p:nvSpPr>
        <p:spPr bwMode="auto">
          <a:xfrm>
            <a:off x="7086600" y="228600"/>
            <a:ext cx="1752600" cy="685800"/>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Week 3</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1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10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blinds(horizontal)">
                                      <p:cBhvr>
                                        <p:cTn id="32" dur="10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blinds(horizontal)">
                                      <p:cBhvr>
                                        <p:cTn id="37" dur="10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blinds(horizontal)">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blinds(horizontal)">
                                      <p:cBhvr>
                                        <p:cTn id="47"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9"/>
            <a:ext cx="4343400" cy="664797"/>
          </a:xfrm>
        </p:spPr>
        <p:txBody>
          <a:bodyPr/>
          <a:lstStyle/>
          <a:p>
            <a:r>
              <a:rPr lang="en-US" dirty="0" smtClean="0"/>
              <a:t>Course Contents</a:t>
            </a:r>
            <a:endParaRPr lang="en-US" dirty="0"/>
          </a:p>
        </p:txBody>
      </p:sp>
      <p:sp>
        <p:nvSpPr>
          <p:cNvPr id="3" name="Content Placeholder 2"/>
          <p:cNvSpPr>
            <a:spLocks noGrp="1"/>
          </p:cNvSpPr>
          <p:nvPr>
            <p:ph idx="1"/>
          </p:nvPr>
        </p:nvSpPr>
        <p:spPr>
          <a:xfrm>
            <a:off x="381000" y="838200"/>
            <a:ext cx="8382000" cy="5687711"/>
          </a:xfrm>
        </p:spPr>
        <p:txBody>
          <a:bodyPr/>
          <a:lstStyle/>
          <a:p>
            <a:r>
              <a:rPr lang="en-US" sz="4400" dirty="0" smtClean="0"/>
              <a:t>Installation</a:t>
            </a:r>
          </a:p>
          <a:p>
            <a:pPr lvl="1"/>
            <a:r>
              <a:rPr lang="en-US" sz="2400" dirty="0" smtClean="0"/>
              <a:t>ANT</a:t>
            </a:r>
            <a:endParaRPr lang="en-US" sz="2400" dirty="0" smtClean="0"/>
          </a:p>
          <a:p>
            <a:pPr lvl="1"/>
            <a:r>
              <a:rPr lang="en-US" sz="2400" dirty="0" err="1" smtClean="0"/>
              <a:t>JavaMail</a:t>
            </a:r>
            <a:endParaRPr lang="en-US" sz="2400" dirty="0" smtClean="0"/>
          </a:p>
          <a:p>
            <a:r>
              <a:rPr lang="en-US" sz="4400" dirty="0" smtClean="0"/>
              <a:t>ANT Concepts</a:t>
            </a:r>
          </a:p>
          <a:p>
            <a:r>
              <a:rPr lang="en-US" sz="4400" dirty="0" smtClean="0"/>
              <a:t>Exploring ANT</a:t>
            </a:r>
          </a:p>
          <a:p>
            <a:pPr lvl="1"/>
            <a:r>
              <a:rPr lang="en-US" sz="2400" dirty="0" smtClean="0"/>
              <a:t>Project, Target, Task, Properties</a:t>
            </a:r>
          </a:p>
          <a:p>
            <a:pPr lvl="1"/>
            <a:r>
              <a:rPr lang="en-US" sz="2400" dirty="0" smtClean="0"/>
              <a:t>Executing DOS commands, Opening multiple browsers</a:t>
            </a:r>
          </a:p>
          <a:p>
            <a:pPr lvl="1"/>
            <a:r>
              <a:rPr lang="en-US" sz="2400" dirty="0" smtClean="0"/>
              <a:t>Sending e-mails</a:t>
            </a:r>
          </a:p>
          <a:p>
            <a:r>
              <a:rPr lang="en-US" sz="4400" dirty="0" smtClean="0"/>
              <a:t>Building with ANT</a:t>
            </a:r>
          </a:p>
          <a:p>
            <a:pPr lvl="1"/>
            <a:r>
              <a:rPr lang="en-US" sz="2400" dirty="0" err="1" smtClean="0"/>
              <a:t>javac</a:t>
            </a:r>
            <a:r>
              <a:rPr lang="en-US" sz="2400" dirty="0" smtClean="0"/>
              <a:t>, jar tasks</a:t>
            </a:r>
          </a:p>
          <a:p>
            <a:pPr lvl="1"/>
            <a:r>
              <a:rPr lang="en-US" sz="2400" dirty="0" smtClean="0"/>
              <a:t>Building </a:t>
            </a:r>
            <a:r>
              <a:rPr lang="en-US" sz="2400" dirty="0" err="1" smtClean="0"/>
              <a:t>CoreJava</a:t>
            </a:r>
            <a:r>
              <a:rPr lang="en-US" sz="2400" dirty="0" smtClean="0"/>
              <a:t> using ANT</a:t>
            </a:r>
          </a:p>
        </p:txBody>
      </p:sp>
      <p:sp>
        <p:nvSpPr>
          <p:cNvPr id="4" name="Date Placeholder 3"/>
          <p:cNvSpPr>
            <a:spLocks noGrp="1"/>
          </p:cNvSpPr>
          <p:nvPr>
            <p:ph type="dt" sz="half" idx="2"/>
          </p:nvPr>
        </p:nvSpPr>
        <p:spPr/>
        <p:txBody>
          <a:bodyPr/>
          <a:lstStyle/>
          <a:p>
            <a:fld id="{70E374C3-DA6B-43AE-A99E-531DD38231A1}" type="datetime1">
              <a:rPr lang="en-US" smtClean="0"/>
              <a:pPr/>
              <a:t>3/24/2010</a:t>
            </a:fld>
            <a:endParaRPr lang="en-US" dirty="0"/>
          </a:p>
        </p:txBody>
      </p:sp>
      <p:sp>
        <p:nvSpPr>
          <p:cNvPr id="5" name="Footer Placeholder 4"/>
          <p:cNvSpPr>
            <a:spLocks noGrp="1"/>
          </p:cNvSpPr>
          <p:nvPr>
            <p:ph type="ftr" sz="quarter" idx="3"/>
          </p:nvPr>
        </p:nvSpPr>
        <p:spPr/>
        <p:txBody>
          <a:bodyPr/>
          <a:lstStyle/>
          <a:p>
            <a:r>
              <a:rPr lang="en-US" dirty="0" smtClean="0"/>
              <a:t>Copyright © 2010 by Kangeyan Passoubady (Kangs)</a:t>
            </a:r>
            <a:endParaRPr lang="en-US" dirty="0"/>
          </a:p>
        </p:txBody>
      </p:sp>
      <p:sp>
        <p:nvSpPr>
          <p:cNvPr id="6" name="Slide Number Placeholder 5"/>
          <p:cNvSpPr>
            <a:spLocks noGrp="1"/>
          </p:cNvSpPr>
          <p:nvPr>
            <p:ph type="sldNum" sz="quarter" idx="4"/>
          </p:nvPr>
        </p:nvSpPr>
        <p:spPr/>
        <p:txBody>
          <a:bodyPr/>
          <a:lstStyle/>
          <a:p>
            <a:fld id="{FF7C3FBF-B3AB-4E0A-B820-491B3EE0D7AD}" type="slidenum">
              <a:rPr lang="en-US" smtClean="0"/>
              <a:pPr/>
              <a:t>6</a:t>
            </a:fld>
            <a:endParaRPr lang="en-US"/>
          </a:p>
        </p:txBody>
      </p:sp>
      <p:sp>
        <p:nvSpPr>
          <p:cNvPr id="10" name="Oval 9"/>
          <p:cNvSpPr/>
          <p:nvPr/>
        </p:nvSpPr>
        <p:spPr bwMode="auto">
          <a:xfrm>
            <a:off x="7086600" y="228600"/>
            <a:ext cx="1752600" cy="685800"/>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Week 4</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1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1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1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linds(horizontal)">
                                      <p:cBhvr>
                                        <p:cTn id="42" dur="1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linds(horizontal)">
                                      <p:cBhvr>
                                        <p:cTn id="47" dur="1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blinds(horizontal)">
                                      <p:cBhvr>
                                        <p:cTn id="52" dur="1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blinds(horizontal)">
                                      <p:cBhvr>
                                        <p:cTn id="57"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9"/>
            <a:ext cx="4343400" cy="664797"/>
          </a:xfrm>
        </p:spPr>
        <p:txBody>
          <a:bodyPr/>
          <a:lstStyle/>
          <a:p>
            <a:r>
              <a:rPr lang="en-US" dirty="0" smtClean="0"/>
              <a:t>Course Contents</a:t>
            </a:r>
            <a:endParaRPr lang="en-US" dirty="0"/>
          </a:p>
        </p:txBody>
      </p:sp>
      <p:sp>
        <p:nvSpPr>
          <p:cNvPr id="3" name="Content Placeholder 2"/>
          <p:cNvSpPr>
            <a:spLocks noGrp="1"/>
          </p:cNvSpPr>
          <p:nvPr>
            <p:ph idx="1"/>
          </p:nvPr>
        </p:nvSpPr>
        <p:spPr>
          <a:xfrm>
            <a:off x="381000" y="990600"/>
            <a:ext cx="8382000" cy="5213735"/>
          </a:xfrm>
        </p:spPr>
        <p:txBody>
          <a:bodyPr/>
          <a:lstStyle/>
          <a:p>
            <a:r>
              <a:rPr lang="en-US" sz="4400" dirty="0" smtClean="0"/>
              <a:t>Building with ANT – Shape Project</a:t>
            </a:r>
          </a:p>
          <a:p>
            <a:pPr lvl="1"/>
            <a:r>
              <a:rPr lang="en-US" sz="2400" dirty="0" smtClean="0"/>
              <a:t>Compile, Run, Redirecting output</a:t>
            </a:r>
          </a:p>
          <a:p>
            <a:pPr lvl="1"/>
            <a:r>
              <a:rPr lang="en-US" sz="2400" dirty="0" err="1" smtClean="0"/>
              <a:t>JavaDoc</a:t>
            </a:r>
            <a:endParaRPr lang="en-US" sz="2400" dirty="0" smtClean="0"/>
          </a:p>
          <a:p>
            <a:pPr lvl="1"/>
            <a:r>
              <a:rPr lang="en-US" sz="2400" dirty="0" smtClean="0"/>
              <a:t>File Task, </a:t>
            </a:r>
            <a:r>
              <a:rPr lang="en-US" sz="2400" dirty="0" err="1" smtClean="0"/>
              <a:t>PatternSet</a:t>
            </a:r>
            <a:r>
              <a:rPr lang="en-US" sz="2400" dirty="0" smtClean="0"/>
              <a:t>, Copy and Build Number</a:t>
            </a:r>
          </a:p>
          <a:p>
            <a:r>
              <a:rPr lang="en-US" dirty="0" smtClean="0"/>
              <a:t>ANT Listeners and Loggers - Shape Project</a:t>
            </a:r>
          </a:p>
          <a:p>
            <a:pPr lvl="1"/>
            <a:r>
              <a:rPr lang="en-US" sz="2400" dirty="0" err="1" smtClean="0"/>
              <a:t>DefaultLogger</a:t>
            </a:r>
            <a:endParaRPr lang="en-US" sz="2400" dirty="0" smtClean="0"/>
          </a:p>
          <a:p>
            <a:pPr lvl="1"/>
            <a:r>
              <a:rPr lang="en-US" sz="2400" dirty="0" err="1" smtClean="0"/>
              <a:t>NoBannerLogger</a:t>
            </a:r>
            <a:endParaRPr lang="en-US" sz="2400" dirty="0" smtClean="0"/>
          </a:p>
          <a:p>
            <a:pPr lvl="1"/>
            <a:r>
              <a:rPr lang="en-US" sz="2400" dirty="0" err="1" smtClean="0"/>
              <a:t>MailLogger</a:t>
            </a:r>
            <a:endParaRPr lang="en-US" sz="2400" dirty="0" smtClean="0"/>
          </a:p>
          <a:p>
            <a:pPr lvl="1"/>
            <a:r>
              <a:rPr lang="en-US" sz="2400" dirty="0" err="1" smtClean="0"/>
              <a:t>TimestampedLogger</a:t>
            </a:r>
            <a:endParaRPr lang="en-US" sz="2400" dirty="0" smtClean="0"/>
          </a:p>
          <a:p>
            <a:pPr lvl="1"/>
            <a:r>
              <a:rPr lang="en-US" sz="2400" dirty="0" err="1" smtClean="0"/>
              <a:t>BigProjectLogger</a:t>
            </a:r>
            <a:endParaRPr lang="en-US" sz="2400" dirty="0" smtClean="0"/>
          </a:p>
          <a:p>
            <a:pPr lvl="1"/>
            <a:r>
              <a:rPr lang="en-US" sz="2400" dirty="0" err="1" smtClean="0"/>
              <a:t>XmlLogger</a:t>
            </a:r>
            <a:endParaRPr lang="en-US" sz="2400" dirty="0" smtClean="0"/>
          </a:p>
          <a:p>
            <a:pPr lvl="1"/>
            <a:r>
              <a:rPr lang="en-US" sz="2400" dirty="0" err="1" smtClean="0"/>
              <a:t>ProfileLogger</a:t>
            </a:r>
            <a:endParaRPr lang="en-US" sz="2400" dirty="0" smtClean="0"/>
          </a:p>
        </p:txBody>
      </p:sp>
      <p:sp>
        <p:nvSpPr>
          <p:cNvPr id="4" name="Date Placeholder 3"/>
          <p:cNvSpPr>
            <a:spLocks noGrp="1"/>
          </p:cNvSpPr>
          <p:nvPr>
            <p:ph type="dt" sz="half" idx="2"/>
          </p:nvPr>
        </p:nvSpPr>
        <p:spPr/>
        <p:txBody>
          <a:bodyPr/>
          <a:lstStyle/>
          <a:p>
            <a:fld id="{70E374C3-DA6B-43AE-A99E-531DD38231A1}" type="datetime1">
              <a:rPr lang="en-US" smtClean="0"/>
              <a:pPr/>
              <a:t>3/24/2010</a:t>
            </a:fld>
            <a:endParaRPr lang="en-US" dirty="0"/>
          </a:p>
        </p:txBody>
      </p:sp>
      <p:sp>
        <p:nvSpPr>
          <p:cNvPr id="5" name="Footer Placeholder 4"/>
          <p:cNvSpPr>
            <a:spLocks noGrp="1"/>
          </p:cNvSpPr>
          <p:nvPr>
            <p:ph type="ftr" sz="quarter" idx="3"/>
          </p:nvPr>
        </p:nvSpPr>
        <p:spPr/>
        <p:txBody>
          <a:bodyPr/>
          <a:lstStyle/>
          <a:p>
            <a:r>
              <a:rPr lang="en-US" dirty="0" smtClean="0"/>
              <a:t>Copyright © 2010 by Kangeyan Passoubady (Kangs)</a:t>
            </a:r>
            <a:endParaRPr lang="en-US" dirty="0"/>
          </a:p>
        </p:txBody>
      </p:sp>
      <p:sp>
        <p:nvSpPr>
          <p:cNvPr id="6" name="Slide Number Placeholder 5"/>
          <p:cNvSpPr>
            <a:spLocks noGrp="1"/>
          </p:cNvSpPr>
          <p:nvPr>
            <p:ph type="sldNum" sz="quarter" idx="4"/>
          </p:nvPr>
        </p:nvSpPr>
        <p:spPr/>
        <p:txBody>
          <a:bodyPr/>
          <a:lstStyle/>
          <a:p>
            <a:fld id="{FF7C3FBF-B3AB-4E0A-B820-491B3EE0D7AD}" type="slidenum">
              <a:rPr lang="en-US" smtClean="0"/>
              <a:pPr/>
              <a:t>7</a:t>
            </a:fld>
            <a:endParaRPr lang="en-US"/>
          </a:p>
        </p:txBody>
      </p:sp>
      <p:sp>
        <p:nvSpPr>
          <p:cNvPr id="10" name="Oval 9"/>
          <p:cNvSpPr/>
          <p:nvPr/>
        </p:nvSpPr>
        <p:spPr bwMode="auto">
          <a:xfrm>
            <a:off x="7086600" y="228600"/>
            <a:ext cx="1752600" cy="685800"/>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Week 5</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11" end="11"/>
                                            </p:txEl>
                                          </p:spTgt>
                                        </p:tgtEl>
                                        <p:attrNameLst>
                                          <p:attrName>style.visibility</p:attrName>
                                        </p:attrNameLst>
                                      </p:cBhvr>
                                      <p:to>
                                        <p:strVal val="visible"/>
                                      </p:to>
                                    </p:set>
                                    <p:animEffect transition="in" filter="blinds(horizontal)">
                                      <p:cBhvr>
                                        <p:cTn id="32" dur="1000"/>
                                        <p:tgtEl>
                                          <p:spTgt spid="3">
                                            <p:txEl>
                                              <p:pRg st="11" end="1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linds(horizontal)">
                                      <p:cBhvr>
                                        <p:cTn id="37" dur="1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linds(horizontal)">
                                      <p:cBhvr>
                                        <p:cTn id="42" dur="1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linds(horizontal)">
                                      <p:cBhvr>
                                        <p:cTn id="47" dur="10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blinds(horizontal)">
                                      <p:cBhvr>
                                        <p:cTn id="52" dur="10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blinds(horizontal)">
                                      <p:cBhvr>
                                        <p:cTn id="57" dur="1000"/>
                                        <p:tgtEl>
                                          <p:spTgt spid="3">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Effect transition="in" filter="blinds(horizontal)">
                                      <p:cBhvr>
                                        <p:cTn id="62"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9"/>
            <a:ext cx="4343400" cy="664797"/>
          </a:xfrm>
        </p:spPr>
        <p:txBody>
          <a:bodyPr/>
          <a:lstStyle/>
          <a:p>
            <a:r>
              <a:rPr lang="en-US" dirty="0" smtClean="0"/>
              <a:t>Course Contents</a:t>
            </a:r>
            <a:endParaRPr lang="en-US" dirty="0"/>
          </a:p>
        </p:txBody>
      </p:sp>
      <p:sp>
        <p:nvSpPr>
          <p:cNvPr id="3" name="Content Placeholder 2"/>
          <p:cNvSpPr>
            <a:spLocks noGrp="1"/>
          </p:cNvSpPr>
          <p:nvPr>
            <p:ph idx="1"/>
          </p:nvPr>
        </p:nvSpPr>
        <p:spPr>
          <a:xfrm>
            <a:off x="381000" y="990600"/>
            <a:ext cx="8382000" cy="3588675"/>
          </a:xfrm>
        </p:spPr>
        <p:txBody>
          <a:bodyPr/>
          <a:lstStyle/>
          <a:p>
            <a:r>
              <a:rPr lang="en-US" sz="4400" dirty="0" smtClean="0"/>
              <a:t>Exploring </a:t>
            </a:r>
            <a:r>
              <a:rPr lang="en-US" sz="4400" dirty="0" err="1" smtClean="0"/>
              <a:t>JUnit</a:t>
            </a:r>
            <a:r>
              <a:rPr lang="en-US" sz="4400" dirty="0" smtClean="0"/>
              <a:t> Using </a:t>
            </a:r>
            <a:r>
              <a:rPr lang="en-US" sz="4400" dirty="0" err="1" smtClean="0"/>
              <a:t>NetBeans</a:t>
            </a:r>
            <a:endParaRPr lang="en-US" sz="4400" dirty="0" smtClean="0"/>
          </a:p>
          <a:p>
            <a:r>
              <a:rPr lang="en-US" sz="4400" dirty="0" err="1" smtClean="0"/>
              <a:t>JUnit</a:t>
            </a:r>
            <a:r>
              <a:rPr lang="en-US" sz="4400" dirty="0" smtClean="0"/>
              <a:t> Concepts</a:t>
            </a:r>
          </a:p>
          <a:p>
            <a:r>
              <a:rPr lang="en-US" sz="4400" dirty="0" err="1" smtClean="0"/>
              <a:t>JUnit</a:t>
            </a:r>
            <a:r>
              <a:rPr lang="en-US" sz="4400" dirty="0" smtClean="0"/>
              <a:t> </a:t>
            </a:r>
            <a:r>
              <a:rPr lang="en-US" sz="4400" dirty="0" err="1" smtClean="0"/>
              <a:t>DataPoints</a:t>
            </a:r>
            <a:r>
              <a:rPr lang="en-US" sz="4400" dirty="0" smtClean="0"/>
              <a:t> and Theories</a:t>
            </a:r>
          </a:p>
          <a:p>
            <a:r>
              <a:rPr lang="en-US" sz="4400" dirty="0" err="1" smtClean="0"/>
              <a:t>JUnit</a:t>
            </a:r>
            <a:r>
              <a:rPr lang="en-US" sz="4400" dirty="0" smtClean="0"/>
              <a:t> Parameterized Parameters</a:t>
            </a:r>
          </a:p>
          <a:p>
            <a:r>
              <a:rPr lang="en-US" sz="4400" dirty="0" err="1" smtClean="0"/>
              <a:t>JUnit</a:t>
            </a:r>
            <a:r>
              <a:rPr lang="en-US" sz="4400" dirty="0" smtClean="0"/>
              <a:t> Suites and Reports</a:t>
            </a:r>
          </a:p>
        </p:txBody>
      </p:sp>
      <p:sp>
        <p:nvSpPr>
          <p:cNvPr id="4" name="Date Placeholder 3"/>
          <p:cNvSpPr>
            <a:spLocks noGrp="1"/>
          </p:cNvSpPr>
          <p:nvPr>
            <p:ph type="dt" sz="half" idx="2"/>
          </p:nvPr>
        </p:nvSpPr>
        <p:spPr/>
        <p:txBody>
          <a:bodyPr/>
          <a:lstStyle/>
          <a:p>
            <a:fld id="{70E374C3-DA6B-43AE-A99E-531DD38231A1}" type="datetime1">
              <a:rPr lang="en-US" smtClean="0"/>
              <a:pPr/>
              <a:t>3/24/2010</a:t>
            </a:fld>
            <a:endParaRPr lang="en-US" dirty="0"/>
          </a:p>
        </p:txBody>
      </p:sp>
      <p:sp>
        <p:nvSpPr>
          <p:cNvPr id="5" name="Footer Placeholder 4"/>
          <p:cNvSpPr>
            <a:spLocks noGrp="1"/>
          </p:cNvSpPr>
          <p:nvPr>
            <p:ph type="ftr" sz="quarter" idx="3"/>
          </p:nvPr>
        </p:nvSpPr>
        <p:spPr/>
        <p:txBody>
          <a:bodyPr/>
          <a:lstStyle/>
          <a:p>
            <a:r>
              <a:rPr lang="en-US" dirty="0" smtClean="0"/>
              <a:t>Copyright © 2010 by Kangeyan Passoubady (Kangs)</a:t>
            </a:r>
            <a:endParaRPr lang="en-US" dirty="0"/>
          </a:p>
        </p:txBody>
      </p:sp>
      <p:sp>
        <p:nvSpPr>
          <p:cNvPr id="6" name="Slide Number Placeholder 5"/>
          <p:cNvSpPr>
            <a:spLocks noGrp="1"/>
          </p:cNvSpPr>
          <p:nvPr>
            <p:ph type="sldNum" sz="quarter" idx="4"/>
          </p:nvPr>
        </p:nvSpPr>
        <p:spPr/>
        <p:txBody>
          <a:bodyPr/>
          <a:lstStyle/>
          <a:p>
            <a:fld id="{FF7C3FBF-B3AB-4E0A-B820-491B3EE0D7AD}" type="slidenum">
              <a:rPr lang="en-US" smtClean="0"/>
              <a:pPr/>
              <a:t>8</a:t>
            </a:fld>
            <a:endParaRPr lang="en-US"/>
          </a:p>
        </p:txBody>
      </p:sp>
      <p:sp>
        <p:nvSpPr>
          <p:cNvPr id="10" name="Oval 9"/>
          <p:cNvSpPr/>
          <p:nvPr/>
        </p:nvSpPr>
        <p:spPr bwMode="auto">
          <a:xfrm>
            <a:off x="7086600" y="228600"/>
            <a:ext cx="1752600" cy="685800"/>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Week 6</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1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1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1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9"/>
            <a:ext cx="4343400" cy="664797"/>
          </a:xfrm>
        </p:spPr>
        <p:txBody>
          <a:bodyPr/>
          <a:lstStyle/>
          <a:p>
            <a:r>
              <a:rPr lang="en-US" dirty="0" smtClean="0"/>
              <a:t>Course Contents</a:t>
            </a:r>
            <a:endParaRPr lang="en-US" dirty="0"/>
          </a:p>
        </p:txBody>
      </p:sp>
      <p:sp>
        <p:nvSpPr>
          <p:cNvPr id="3" name="Content Placeholder 2"/>
          <p:cNvSpPr>
            <a:spLocks noGrp="1"/>
          </p:cNvSpPr>
          <p:nvPr>
            <p:ph idx="1"/>
          </p:nvPr>
        </p:nvSpPr>
        <p:spPr>
          <a:xfrm>
            <a:off x="381000" y="990600"/>
            <a:ext cx="8382000" cy="3656386"/>
          </a:xfrm>
        </p:spPr>
        <p:txBody>
          <a:bodyPr/>
          <a:lstStyle/>
          <a:p>
            <a:r>
              <a:rPr lang="en-US" sz="4400" dirty="0" smtClean="0"/>
              <a:t>Installation</a:t>
            </a:r>
          </a:p>
          <a:p>
            <a:pPr lvl="1"/>
            <a:r>
              <a:rPr lang="en-US" sz="2400" dirty="0" smtClean="0"/>
              <a:t>NetBeans </a:t>
            </a:r>
            <a:r>
              <a:rPr lang="en-US" sz="2400" dirty="0" err="1" smtClean="0"/>
              <a:t>TestNG</a:t>
            </a:r>
            <a:r>
              <a:rPr lang="en-US" sz="2400" dirty="0" smtClean="0"/>
              <a:t> Plugin</a:t>
            </a:r>
          </a:p>
          <a:p>
            <a:pPr lvl="1"/>
            <a:r>
              <a:rPr lang="en-US" sz="2400" dirty="0" err="1" smtClean="0"/>
              <a:t>TestNG</a:t>
            </a:r>
            <a:r>
              <a:rPr lang="en-US" sz="2400" dirty="0" smtClean="0"/>
              <a:t> Installation</a:t>
            </a:r>
          </a:p>
          <a:p>
            <a:r>
              <a:rPr lang="en-US" sz="4400" dirty="0" err="1" smtClean="0"/>
              <a:t>JUnit</a:t>
            </a:r>
            <a:r>
              <a:rPr lang="en-US" sz="4400" dirty="0" smtClean="0"/>
              <a:t> </a:t>
            </a:r>
            <a:r>
              <a:rPr lang="en-US" sz="4400" dirty="0" smtClean="0"/>
              <a:t>Selenium Test Cases</a:t>
            </a:r>
          </a:p>
          <a:p>
            <a:r>
              <a:rPr lang="en-US" sz="4400" dirty="0" err="1" smtClean="0"/>
              <a:t>TestNG</a:t>
            </a:r>
            <a:r>
              <a:rPr lang="en-US" sz="4400" dirty="0" smtClean="0"/>
              <a:t> </a:t>
            </a:r>
            <a:r>
              <a:rPr lang="en-US" sz="4400" dirty="0" smtClean="0"/>
              <a:t>Selenium Test Cases</a:t>
            </a:r>
          </a:p>
          <a:p>
            <a:r>
              <a:rPr lang="en-US" sz="4400" dirty="0" err="1" smtClean="0"/>
              <a:t>CoreShape</a:t>
            </a:r>
            <a:r>
              <a:rPr lang="en-US" sz="4400" dirty="0" smtClean="0"/>
              <a:t> </a:t>
            </a:r>
            <a:r>
              <a:rPr lang="en-US" sz="4400" dirty="0" err="1" smtClean="0"/>
              <a:t>TestNG</a:t>
            </a:r>
            <a:r>
              <a:rPr lang="en-US" sz="4400" dirty="0" smtClean="0"/>
              <a:t> Test Cases</a:t>
            </a:r>
          </a:p>
        </p:txBody>
      </p:sp>
      <p:sp>
        <p:nvSpPr>
          <p:cNvPr id="4" name="Date Placeholder 3"/>
          <p:cNvSpPr>
            <a:spLocks noGrp="1"/>
          </p:cNvSpPr>
          <p:nvPr>
            <p:ph type="dt" sz="half" idx="2"/>
          </p:nvPr>
        </p:nvSpPr>
        <p:spPr/>
        <p:txBody>
          <a:bodyPr/>
          <a:lstStyle/>
          <a:p>
            <a:fld id="{70E374C3-DA6B-43AE-A99E-531DD38231A1}" type="datetime1">
              <a:rPr lang="en-US" smtClean="0"/>
              <a:pPr/>
              <a:t>3/24/2010</a:t>
            </a:fld>
            <a:endParaRPr lang="en-US" dirty="0"/>
          </a:p>
        </p:txBody>
      </p:sp>
      <p:sp>
        <p:nvSpPr>
          <p:cNvPr id="5" name="Footer Placeholder 4"/>
          <p:cNvSpPr>
            <a:spLocks noGrp="1"/>
          </p:cNvSpPr>
          <p:nvPr>
            <p:ph type="ftr" sz="quarter" idx="3"/>
          </p:nvPr>
        </p:nvSpPr>
        <p:spPr/>
        <p:txBody>
          <a:bodyPr/>
          <a:lstStyle/>
          <a:p>
            <a:r>
              <a:rPr lang="en-US" dirty="0" smtClean="0"/>
              <a:t>Copyright © 2010 by Kangeyan Passoubady (Kangs)</a:t>
            </a:r>
            <a:endParaRPr lang="en-US" dirty="0"/>
          </a:p>
        </p:txBody>
      </p:sp>
      <p:sp>
        <p:nvSpPr>
          <p:cNvPr id="6" name="Slide Number Placeholder 5"/>
          <p:cNvSpPr>
            <a:spLocks noGrp="1"/>
          </p:cNvSpPr>
          <p:nvPr>
            <p:ph type="sldNum" sz="quarter" idx="4"/>
          </p:nvPr>
        </p:nvSpPr>
        <p:spPr/>
        <p:txBody>
          <a:bodyPr/>
          <a:lstStyle/>
          <a:p>
            <a:fld id="{FF7C3FBF-B3AB-4E0A-B820-491B3EE0D7AD}" type="slidenum">
              <a:rPr lang="en-US" smtClean="0"/>
              <a:pPr/>
              <a:t>9</a:t>
            </a:fld>
            <a:endParaRPr lang="en-US"/>
          </a:p>
        </p:txBody>
      </p:sp>
      <p:sp>
        <p:nvSpPr>
          <p:cNvPr id="10" name="Oval 9"/>
          <p:cNvSpPr/>
          <p:nvPr/>
        </p:nvSpPr>
        <p:spPr bwMode="auto">
          <a:xfrm>
            <a:off x="7086600" y="228600"/>
            <a:ext cx="1752600" cy="685800"/>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Week 7</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ample presentation slides_3">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sample presentation slides_3</Template>
  <TotalTime>4880</TotalTime>
  <Words>645</Words>
  <Application>Microsoft Office PowerPoint</Application>
  <PresentationFormat>On-screen Show (4:3)</PresentationFormat>
  <Paragraphs>159</Paragraphs>
  <Slides>12</Slides>
  <Notes>12</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sample presentation slides_3</vt:lpstr>
      <vt:lpstr>White with Courier font for code slides</vt:lpstr>
      <vt:lpstr>Selenium Automation using Java</vt:lpstr>
      <vt:lpstr>Advanced Selenium</vt:lpstr>
      <vt:lpstr>Course Contents</vt:lpstr>
      <vt:lpstr>Course Contents</vt:lpstr>
      <vt:lpstr>Course Contents</vt:lpstr>
      <vt:lpstr>Course Contents</vt:lpstr>
      <vt:lpstr>Course Contents</vt:lpstr>
      <vt:lpstr>Course Contents</vt:lpstr>
      <vt:lpstr>Course Contents</vt:lpstr>
      <vt:lpstr>Course Contents</vt:lpstr>
      <vt:lpstr>Course Contents</vt:lpstr>
      <vt:lpstr>Course Contents</vt:lpstr>
    </vt:vector>
  </TitlesOfParts>
  <Company>Hewlett-Packard</Company>
  <LinksUpToDate>false</LinksUpToDate>
  <SharedDoc>false</SharedDoc>
  <HyperlinkBase>http://www.kavinschool.com</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Selenium Using Java</dc:title>
  <dc:subject>core Java</dc:subject>
  <dc:creator>Kangeyan Passoubady</dc:creator>
  <cp:keywords>Java, Selenium</cp:keywords>
  <cp:lastModifiedBy>Kavin</cp:lastModifiedBy>
  <cp:revision>480</cp:revision>
  <dcterms:created xsi:type="dcterms:W3CDTF">2009-11-29T08:51:36Z</dcterms:created>
  <dcterms:modified xsi:type="dcterms:W3CDTF">2010-03-24T07:28:05Z</dcterms:modified>
  <cp:category>Advanced Selenium</cp:category>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Kangeyan Passoubady</vt:lpwstr>
  </property>
  <property fmtid="{D5CDD505-2E9C-101B-9397-08002B2CF9AE}" pid="3" name="Department">
    <vt:lpwstr>Advnaced Selenium</vt:lpwstr>
  </property>
  <property fmtid="{D5CDD505-2E9C-101B-9397-08002B2CF9AE}" pid="4" name="Publisher">
    <vt:lpwstr>http://www.kavinschool.com</vt:lpwstr>
  </property>
</Properties>
</file>